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7" r:id="rId5"/>
    <p:sldId id="268" r:id="rId6"/>
    <p:sldId id="269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CFFC-AFA1-4763-894A-A10FFE3757D4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8D2AA-51F5-4EAF-BACC-15B8E524DB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E7ED-347B-4424-A376-4A79443DDD96}" type="datetimeFigureOut">
              <a:rPr lang="ru-RU" smtClean="0"/>
              <a:pPr/>
              <a:t>26.02.2023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573E-C403-41ED-BC85-9BD214988A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6962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429684" cy="92869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Уголок уединения»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9289032" cy="12858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46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художественно-эстетического развития воспитанников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«Фантазеры» г. Орка»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средней группы: </a:t>
            </a:r>
          </a:p>
          <a:p>
            <a:pPr algn="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Устимович Виктория Владимировна</a:t>
            </a:r>
          </a:p>
        </p:txBody>
      </p:sp>
      <p:pic>
        <p:nvPicPr>
          <p:cNvPr id="10" name="Picture 3" descr="C:\Documents and Settings\11111111111111111111\Мои документы\Мои рисунки\57284c3bddcae3e1642faa0de7b269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143512"/>
            <a:ext cx="307183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428652"/>
            <a:ext cx="9753600" cy="7696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64" y="714356"/>
            <a:ext cx="9144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Сегодня мы все живем в динамичное время, когда мы, взрослые, пытаемся все и везде успеть и нам, порой, бывает некогда остановиться и подумать о том, каким будет наш следующий шаг. Что уж говорить о наших детях, которые покорно подчиняются нашему активному образу жизни: детский сад, кружки, секции т.д. А ведь для маленького человечка нет ничего важнее эмоционального благополучия и уверенности в том, что все вокруг него спокойно и стабильно. Очень важно, чтобы взрослый создал все условия для полноценного развития ребенка в гармонии с окружающим миром.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11111111111111111111\Мои документы\Мои рисунки\57284c3bddcae3e1642faa0de7b269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357826"/>
            <a:ext cx="3071834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знаете ли вы, что…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9432"/>
            <a:ext cx="9753600" cy="76962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315416"/>
            <a:ext cx="919899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уголка уединения: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возможности уединения ребенка, возможности расслабиться, устранить беспокойство, возбуждение, скованность, снять эмоциональное и физическое напряжение. восстановить силы, увеличить запас энергии, почувствовать себя защищенным.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2500306"/>
            <a:ext cx="5357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уголок уединения оформлен в виде простой конструкции отделённой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тюлью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куда входит  мягкий диванчик, мягкие подушки, подушки настроения, фотоальбом  «Моя дружная семья». Также к уголку уединения относятся такие игровые пособия, как сенсорный книжки ,  релаксационные мячи, озеро  настроения, цветочек  «Веселое настроение», шумовые коробочки,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/игры «Что такое хорошо, что такое плохо», «Театр» и маски настроений.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MzJA2JjdF8.jpg"/>
          <p:cNvPicPr>
            <a:picLocks noChangeAspect="1"/>
          </p:cNvPicPr>
          <p:nvPr/>
        </p:nvPicPr>
        <p:blipFill>
          <a:blip r:embed="rId3" cstate="print"/>
          <a:srcRect l="20863" r="20075"/>
          <a:stretch>
            <a:fillRect/>
          </a:stretch>
        </p:blipFill>
        <p:spPr>
          <a:xfrm>
            <a:off x="0" y="2492896"/>
            <a:ext cx="392392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19100"/>
            <a:ext cx="9753600" cy="7696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429256" y="1071546"/>
            <a:ext cx="3714744" cy="542916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gG-qz2GEjc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344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31440"/>
            <a:ext cx="9753600" cy="7696200"/>
          </a:xfrm>
          <a:prstGeom prst="rect">
            <a:avLst/>
          </a:prstGeom>
          <a:noFill/>
        </p:spPr>
      </p:pic>
      <p:pic>
        <p:nvPicPr>
          <p:cNvPr id="10" name="Рисунок 9" descr="neHO_fHC4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-171400"/>
            <a:ext cx="3672408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t8j1V6ewM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283967" y="0"/>
            <a:ext cx="38560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19100"/>
            <a:ext cx="9753600" cy="7696200"/>
          </a:xfrm>
          <a:prstGeom prst="rect">
            <a:avLst/>
          </a:prstGeom>
          <a:noFill/>
        </p:spPr>
      </p:pic>
      <p:pic>
        <p:nvPicPr>
          <p:cNvPr id="10" name="Рисунок 9" descr="XY_8uHn-2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30861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b5k3pqhEk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30861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11111111111111111111\Мои документы\Мои рисунки\Фоны-для-фотошопа-для-детей-обои003-1024x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19100"/>
            <a:ext cx="9753600" cy="7696200"/>
          </a:xfrm>
          <a:prstGeom prst="rect">
            <a:avLst/>
          </a:prstGeom>
          <a:noFill/>
        </p:spPr>
      </p:pic>
      <p:sp>
        <p:nvSpPr>
          <p:cNvPr id="3074" name="AutoShape 2" descr="https://i.pinimg.com/originals/69/8e/58/698e589775b69638d76e0d1a7a90a72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5" name="Picture 3" descr="C:\Documents and Settings\11111111111111111111\Мои документы\Мои рисунки\698e589775b69638d76e0d1a7a90a7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3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 Уголок уединения»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11111111111111111111</dc:creator>
  <cp:lastModifiedBy>Admin</cp:lastModifiedBy>
  <cp:revision>46</cp:revision>
  <dcterms:created xsi:type="dcterms:W3CDTF">2019-11-20T10:26:17Z</dcterms:created>
  <dcterms:modified xsi:type="dcterms:W3CDTF">2023-02-26T15:22:11Z</dcterms:modified>
</cp:coreProperties>
</file>