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61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9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847C79C-896E-436D-8A24-4D22C1AF45B4}" type="datetimeFigureOut">
              <a:rPr lang="fr-FR" smtClean="0"/>
              <a:t>31/01/2023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4DE170F-E614-4FC9-AE87-B7E952C31499}" type="slidenum">
              <a:rPr lang="fr-FR" smtClean="0"/>
              <a:t>‹N°›</a:t>
            </a:fld>
            <a:endParaRPr lang="fr-FR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11837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7C79C-896E-436D-8A24-4D22C1AF45B4}" type="datetimeFigureOut">
              <a:rPr lang="fr-FR" smtClean="0"/>
              <a:t>31/01/2023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E170F-E614-4FC9-AE87-B7E952C3149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4857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7C79C-896E-436D-8A24-4D22C1AF45B4}" type="datetimeFigureOut">
              <a:rPr lang="fr-FR" smtClean="0"/>
              <a:t>31/01/2023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E170F-E614-4FC9-AE87-B7E952C3149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87622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7C79C-896E-436D-8A24-4D22C1AF45B4}" type="datetimeFigureOut">
              <a:rPr lang="fr-FR" smtClean="0"/>
              <a:t>31/01/2023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E170F-E614-4FC9-AE87-B7E952C31499}" type="slidenum">
              <a:rPr lang="fr-FR" smtClean="0"/>
              <a:t>‹N°›</a:t>
            </a:fld>
            <a:endParaRPr lang="fr-FR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449723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7C79C-896E-436D-8A24-4D22C1AF45B4}" type="datetimeFigureOut">
              <a:rPr lang="fr-FR" smtClean="0"/>
              <a:t>31/01/2023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E170F-E614-4FC9-AE87-B7E952C3149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76323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7C79C-896E-436D-8A24-4D22C1AF45B4}" type="datetimeFigureOut">
              <a:rPr lang="fr-FR" smtClean="0"/>
              <a:t>31/01/2023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E170F-E614-4FC9-AE87-B7E952C3149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06822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7C79C-896E-436D-8A24-4D22C1AF45B4}" type="datetimeFigureOut">
              <a:rPr lang="fr-FR" smtClean="0"/>
              <a:t>31/01/2023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E170F-E614-4FC9-AE87-B7E952C3149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7041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7C79C-896E-436D-8A24-4D22C1AF45B4}" type="datetimeFigureOut">
              <a:rPr lang="fr-FR" smtClean="0"/>
              <a:t>31/01/2023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E170F-E614-4FC9-AE87-B7E952C3149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48648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7C79C-896E-436D-8A24-4D22C1AF45B4}" type="datetimeFigureOut">
              <a:rPr lang="fr-FR" smtClean="0"/>
              <a:t>31/01/2023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E170F-E614-4FC9-AE87-B7E952C3149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11142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7C79C-896E-436D-8A24-4D22C1AF45B4}" type="datetimeFigureOut">
              <a:rPr lang="fr-FR" smtClean="0"/>
              <a:t>31/01/2023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E170F-E614-4FC9-AE87-B7E952C3149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9535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7C79C-896E-436D-8A24-4D22C1AF45B4}" type="datetimeFigureOut">
              <a:rPr lang="fr-FR" smtClean="0"/>
              <a:t>31/01/2023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E170F-E614-4FC9-AE87-B7E952C3149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3345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7C79C-896E-436D-8A24-4D22C1AF45B4}" type="datetimeFigureOut">
              <a:rPr lang="fr-FR" smtClean="0"/>
              <a:t>31/01/2023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E170F-E614-4FC9-AE87-B7E952C3149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0545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7C79C-896E-436D-8A24-4D22C1AF45B4}" type="datetimeFigureOut">
              <a:rPr lang="fr-FR" smtClean="0"/>
              <a:t>31/01/2023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E170F-E614-4FC9-AE87-B7E952C3149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4922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7C79C-896E-436D-8A24-4D22C1AF45B4}" type="datetimeFigureOut">
              <a:rPr lang="fr-FR" smtClean="0"/>
              <a:t>31/01/2023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E170F-E614-4FC9-AE87-B7E952C3149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7638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7C79C-896E-436D-8A24-4D22C1AF45B4}" type="datetimeFigureOut">
              <a:rPr lang="fr-FR" smtClean="0"/>
              <a:t>31/01/2023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E170F-E614-4FC9-AE87-B7E952C3149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0981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7C79C-896E-436D-8A24-4D22C1AF45B4}" type="datetimeFigureOut">
              <a:rPr lang="fr-FR" smtClean="0"/>
              <a:t>31/01/2023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E170F-E614-4FC9-AE87-B7E952C3149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4200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7C79C-896E-436D-8A24-4D22C1AF45B4}" type="datetimeFigureOut">
              <a:rPr lang="fr-FR" smtClean="0"/>
              <a:t>31/01/2023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E170F-E614-4FC9-AE87-B7E952C3149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44160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7C79C-896E-436D-8A24-4D22C1AF45B4}" type="datetimeFigureOut">
              <a:rPr lang="fr-FR" smtClean="0"/>
              <a:t>31/01/2023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E170F-E614-4FC9-AE87-B7E952C3149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7562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847C79C-896E-436D-8A24-4D22C1AF45B4}" type="datetimeFigureOut">
              <a:rPr lang="fr-FR" smtClean="0"/>
              <a:t>31/01/2023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4DE170F-E614-4FC9-AE87-B7E952C3149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9677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  <p:sldLayoutId id="2147483726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7D037F9-93D5-4676-8B08-121523C67CD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sz="5400" dirty="0"/>
              <a:t>Analyser une caricature / dessin de presse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C36682F-5B86-4E1B-B7A9-BED687CF77F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147210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A3A83F0-04A3-4237-9782-4BB5CD9002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Avant toutes choses !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9C4BE48-6F1C-4FC8-A896-858A0F818A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Comme toujours, on n’oublie pas les sources (quand on les a!) :</a:t>
            </a:r>
          </a:p>
          <a:p>
            <a:endParaRPr lang="fr-FR" dirty="0"/>
          </a:p>
          <a:p>
            <a:r>
              <a:rPr lang="fr-FR" dirty="0"/>
              <a:t>Date/ auteur / parution / contexte</a:t>
            </a:r>
          </a:p>
        </p:txBody>
      </p:sp>
    </p:spTree>
    <p:extLst>
      <p:ext uri="{BB962C8B-B14F-4D97-AF65-F5344CB8AC3E}">
        <p14:creationId xmlns:p14="http://schemas.microsoft.com/office/powerpoint/2010/main" val="29310430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859461C-1CAA-46C8-B31F-7321A4523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Caricature = déformation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AEE0C4E-B281-4D69-8660-83BCF8A3DC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62624" y="1837765"/>
            <a:ext cx="2554941" cy="2734236"/>
          </a:xfrm>
        </p:spPr>
        <p:txBody>
          <a:bodyPr/>
          <a:lstStyle/>
          <a:p>
            <a:r>
              <a:rPr lang="fr-FR" dirty="0"/>
              <a:t>On montre une réalité en exagérant les défauts</a:t>
            </a: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B867C9E4-E555-4ED0-8BC6-0F98215470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365" y="1832159"/>
            <a:ext cx="3139954" cy="4340041"/>
          </a:xfrm>
          <a:prstGeom prst="rect">
            <a:avLst/>
          </a:prstGeom>
        </p:spPr>
      </p:pic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A5213314-C55E-4E87-A968-D1ADEC94C8CB}"/>
              </a:ext>
            </a:extLst>
          </p:cNvPr>
          <p:cNvSpPr txBox="1">
            <a:spLocks/>
          </p:cNvSpPr>
          <p:nvPr/>
        </p:nvSpPr>
        <p:spPr>
          <a:xfrm>
            <a:off x="7296859" y="2675965"/>
            <a:ext cx="3971776" cy="2734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Ici, le patron bourgeois d’une entreprise est représenté avec cigare, haut de forme et redingote </a:t>
            </a:r>
          </a:p>
          <a:p>
            <a:r>
              <a:rPr lang="fr-FR" dirty="0"/>
              <a:t>Et surtout …</a:t>
            </a:r>
          </a:p>
          <a:p>
            <a:endParaRPr lang="fr-FR" dirty="0"/>
          </a:p>
          <a:p>
            <a:r>
              <a:rPr lang="fr-FR" dirty="0"/>
              <a:t>Gros…. Car il mange bien !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213873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68476891-0D65-40A1-A3CE-E5F69D2A6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Caricature = un message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755CE0E7-F3F3-42CC-B636-F556EBD0B598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307" y="1837765"/>
            <a:ext cx="3415552" cy="4337751"/>
          </a:xfr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91401162-F1CA-49D0-9921-5D1E7A86A234}"/>
              </a:ext>
            </a:extLst>
          </p:cNvPr>
          <p:cNvSpPr txBox="1"/>
          <p:nvPr/>
        </p:nvSpPr>
        <p:spPr>
          <a:xfrm>
            <a:off x="4074459" y="2090644"/>
            <a:ext cx="7315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/>
              <a:t>On fait le lien entre irresponsabilité et l’expression « mettre de l’huile sur le feu (à ne pas faire chez soi! 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/>
              <a:t>Suite aux caricature relayées par Charlie Hebdo sur Mahomet, le journal assume son irresponsabilité en continuant de se moquer des religions…</a:t>
            </a:r>
          </a:p>
        </p:txBody>
      </p:sp>
    </p:spTree>
    <p:extLst>
      <p:ext uri="{BB962C8B-B14F-4D97-AF65-F5344CB8AC3E}">
        <p14:creationId xmlns:p14="http://schemas.microsoft.com/office/powerpoint/2010/main" val="39333034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5EE2211-807C-40B1-BD60-5D464B0025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Pour s’entrainer 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05FA86CE-95E2-4A02-9CB3-F40AF92991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7545" y="1559018"/>
            <a:ext cx="7123739" cy="3739963"/>
          </a:xfrm>
          <a:prstGeom prst="rect">
            <a:avLst/>
          </a:prstGeom>
        </p:spPr>
      </p:pic>
      <p:sp>
        <p:nvSpPr>
          <p:cNvPr id="9" name="Espace réservé du contenu 8">
            <a:extLst>
              <a:ext uri="{FF2B5EF4-FFF2-40B4-BE49-F238E27FC236}">
                <a16:creationId xmlns:a16="http://schemas.microsoft.com/office/drawing/2014/main" id="{B92EAA23-236B-4AC3-B099-2AB584B063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837765"/>
            <a:ext cx="3146611" cy="3739962"/>
          </a:xfrm>
        </p:spPr>
        <p:txBody>
          <a:bodyPr>
            <a:normAutofit/>
          </a:bodyPr>
          <a:lstStyle/>
          <a:p>
            <a:endParaRPr lang="fr-FR" dirty="0"/>
          </a:p>
          <a:p>
            <a:r>
              <a:rPr lang="fr-FR" dirty="0"/>
              <a:t>exposition de dessins de presse "Ça chauffe pour la planète !", à Toulouse, janvier 2022.</a:t>
            </a:r>
          </a:p>
          <a:p>
            <a:endParaRPr lang="fr-FR" dirty="0"/>
          </a:p>
        </p:txBody>
      </p:sp>
      <p:sp>
        <p:nvSpPr>
          <p:cNvPr id="10" name="AutoShape 1" descr="Une œuvre du dessinateur suisse Chappatte exposée à Toulouse, en Occitanie.">
            <a:extLst>
              <a:ext uri="{FF2B5EF4-FFF2-40B4-BE49-F238E27FC236}">
                <a16:creationId xmlns:a16="http://schemas.microsoft.com/office/drawing/2014/main" id="{BB8634DF-3886-4AEB-AF42-DEDC3469759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28601" y="870466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0DB4241D-4BBE-4CB4-A227-8743EA3ECC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32412" y="5218018"/>
            <a:ext cx="12192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© </a:t>
            </a:r>
            <a:r>
              <a:rPr kumimoji="0" lang="fr-FR" altLang="fr-FR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Cartooning</a:t>
            </a: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for </a:t>
            </a:r>
            <a:r>
              <a:rPr kumimoji="0" lang="fr-FR" altLang="fr-FR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peace</a:t>
            </a: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 —  Une œuvre du dessinateur suisse </a:t>
            </a:r>
            <a:r>
              <a:rPr kumimoji="0" lang="fr-FR" altLang="fr-FR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Chappatte</a:t>
            </a: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6842922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and événement">
  <a:themeElements>
    <a:clrScheme name="Grand événem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Grand événem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rand événem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TM04033927[[fn=Grand événement]]</Template>
  <TotalTime>40</TotalTime>
  <Words>157</Words>
  <Application>Microsoft Office PowerPoint</Application>
  <PresentationFormat>Grand écran</PresentationFormat>
  <Paragraphs>19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8" baseType="lpstr">
      <vt:lpstr>Arial</vt:lpstr>
      <vt:lpstr>Impact</vt:lpstr>
      <vt:lpstr>Grand événement</vt:lpstr>
      <vt:lpstr>Analyser une caricature / dessin de presse</vt:lpstr>
      <vt:lpstr>Avant toutes choses ! </vt:lpstr>
      <vt:lpstr>Caricature = déformation</vt:lpstr>
      <vt:lpstr>Caricature = un message</vt:lpstr>
      <vt:lpstr>Pour s’entrainer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Analyser une carte</dc:title>
  <dc:creator>LASCAUX THOMAS</dc:creator>
  <cp:lastModifiedBy>LASCAUX THOMAS</cp:lastModifiedBy>
  <cp:revision>5</cp:revision>
  <dcterms:created xsi:type="dcterms:W3CDTF">2023-01-31T13:08:36Z</dcterms:created>
  <dcterms:modified xsi:type="dcterms:W3CDTF">2023-01-31T13:59:26Z</dcterms:modified>
</cp:coreProperties>
</file>