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1582560" y="302400"/>
            <a:ext cx="8264880" cy="583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1582560" y="302400"/>
            <a:ext cx="8264880" cy="583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1582560" y="302400"/>
            <a:ext cx="8264880" cy="583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1582560" y="302400"/>
            <a:ext cx="8264880" cy="583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582560" y="302400"/>
            <a:ext cx="8264880" cy="583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898920" y="-898920"/>
            <a:ext cx="1805400" cy="18054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>
              <a:alpha val="33000"/>
            </a:srgbClr>
          </a:solidFill>
          <a:ln w="3240">
            <a:solidFill>
              <a:srgbClr val="d1c3a0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185760" y="23400"/>
            <a:ext cx="1875600" cy="1875600"/>
          </a:xfrm>
          <a:prstGeom prst="ellipse">
            <a:avLst/>
          </a:prstGeom>
          <a:noFill/>
          <a:ln w="27360">
            <a:solidFill>
              <a:srgbClr val="fff4dd"/>
            </a:solidFill>
            <a:round/>
          </a:ln>
          <a:effectLst>
            <a:outerShdw dir="5400000" dist="25560">
              <a:srgbClr val="afa68f">
                <a:alpha val="8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 rot="2315400">
            <a:off x="201600" y="1162440"/>
            <a:ext cx="1240560" cy="121464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/>
              </a:gs>
              <a:gs pos="100000">
                <a:srgbClr val="eed18e"/>
              </a:gs>
            </a:gsLst>
            <a:lin ang="0"/>
          </a:gradFill>
          <a:ln w="7200">
            <a:solidFill>
              <a:srgbClr val="c6b792"/>
            </a:solidFill>
            <a:round/>
          </a:ln>
          <a:effectLst>
            <a:outerShdw dir="4557825" dist="14843">
              <a:srgbClr val="595343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1116360" y="0"/>
            <a:ext cx="8962560" cy="7559280"/>
          </a:xfrm>
          <a:prstGeom prst="rect">
            <a:avLst/>
          </a:prstGeom>
          <a:solidFill>
            <a:srgbClr val="ffffff"/>
          </a:solidFill>
          <a:ln w="25560">
            <a:noFill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1118520" y="0"/>
            <a:ext cx="79920" cy="7559280"/>
          </a:xfrm>
          <a:prstGeom prst="rect">
            <a:avLst/>
          </a:prstGeom>
          <a:solidFill>
            <a:srgbClr val="ffffff"/>
          </a:solidFill>
          <a:ln w="25560">
            <a:noFill/>
          </a:ln>
          <a:effectLst>
            <a:outerShdw dir="10800000" dist="38160">
              <a:srgbClr val="736e62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 hidden="1"/>
          <p:cNvSpPr/>
          <p:nvPr/>
        </p:nvSpPr>
        <p:spPr>
          <a:xfrm>
            <a:off x="-898920" y="-898920"/>
            <a:ext cx="1805400" cy="18054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>
              <a:alpha val="33000"/>
            </a:srgbClr>
          </a:solidFill>
          <a:ln w="3240">
            <a:solidFill>
              <a:srgbClr val="d1c3a0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4" name="CustomShape 2" hidden="1"/>
          <p:cNvSpPr/>
          <p:nvPr/>
        </p:nvSpPr>
        <p:spPr>
          <a:xfrm>
            <a:off x="185760" y="23400"/>
            <a:ext cx="1875600" cy="1875600"/>
          </a:xfrm>
          <a:prstGeom prst="ellipse">
            <a:avLst/>
          </a:prstGeom>
          <a:noFill/>
          <a:ln w="27360">
            <a:solidFill>
              <a:srgbClr val="fff4dd"/>
            </a:solidFill>
            <a:round/>
          </a:ln>
          <a:effectLst>
            <a:outerShdw dir="5400000" dist="25560">
              <a:srgbClr val="afa68f">
                <a:alpha val="8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5" name="CustomShape 3" hidden="1"/>
          <p:cNvSpPr/>
          <p:nvPr/>
        </p:nvSpPr>
        <p:spPr>
          <a:xfrm rot="2315400">
            <a:off x="201600" y="1162440"/>
            <a:ext cx="1240560" cy="121464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/>
              </a:gs>
              <a:gs pos="100000">
                <a:srgbClr val="eed18e"/>
              </a:gs>
            </a:gsLst>
            <a:lin ang="0"/>
          </a:gradFill>
          <a:ln w="7200">
            <a:solidFill>
              <a:srgbClr val="c6b792"/>
            </a:solidFill>
            <a:round/>
          </a:ln>
          <a:effectLst>
            <a:outerShdw dir="4557825" dist="14843">
              <a:srgbClr val="595343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6" name="CustomShape 4" hidden="1"/>
          <p:cNvSpPr/>
          <p:nvPr/>
        </p:nvSpPr>
        <p:spPr>
          <a:xfrm>
            <a:off x="1116360" y="0"/>
            <a:ext cx="8962560" cy="7559280"/>
          </a:xfrm>
          <a:prstGeom prst="rect">
            <a:avLst/>
          </a:prstGeom>
          <a:solidFill>
            <a:srgbClr val="ffffff"/>
          </a:solidFill>
          <a:ln w="25560">
            <a:noFill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7" name="CustomShape 5" hidden="1"/>
          <p:cNvSpPr/>
          <p:nvPr/>
        </p:nvSpPr>
        <p:spPr>
          <a:xfrm>
            <a:off x="1118520" y="0"/>
            <a:ext cx="79920" cy="7559280"/>
          </a:xfrm>
          <a:prstGeom prst="rect">
            <a:avLst/>
          </a:prstGeom>
          <a:solidFill>
            <a:srgbClr val="ffffff"/>
          </a:solidFill>
          <a:ln w="25560">
            <a:noFill/>
          </a:ln>
          <a:effectLst>
            <a:outerShdw dir="10800000" dist="38160">
              <a:srgbClr val="736e62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8" name="CustomShape 6"/>
          <p:cNvSpPr/>
          <p:nvPr/>
        </p:nvSpPr>
        <p:spPr>
          <a:xfrm>
            <a:off x="2516040" y="0"/>
            <a:ext cx="7559280" cy="7559280"/>
          </a:xfrm>
          <a:prstGeom prst="rect">
            <a:avLst/>
          </a:prstGeom>
          <a:solidFill>
            <a:srgbClr val="ffffff"/>
          </a:solidFill>
          <a:ln w="25560">
            <a:noFill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9" name="CustomShape 7"/>
          <p:cNvSpPr/>
          <p:nvPr/>
        </p:nvSpPr>
        <p:spPr>
          <a:xfrm>
            <a:off x="2520000" y="0"/>
            <a:ext cx="83520" cy="7559280"/>
          </a:xfrm>
          <a:prstGeom prst="rect">
            <a:avLst/>
          </a:prstGeom>
          <a:solidFill>
            <a:srgbClr val="ffffff"/>
          </a:solidFill>
          <a:ln w="25560">
            <a:noFill/>
          </a:ln>
          <a:effectLst>
            <a:outerShdw dir="10800000" dist="38160">
              <a:srgbClr val="736e62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0" name="CustomShape 8"/>
          <p:cNvSpPr/>
          <p:nvPr/>
        </p:nvSpPr>
        <p:spPr>
          <a:xfrm>
            <a:off x="2394720" y="3102120"/>
            <a:ext cx="230760" cy="231120"/>
          </a:xfrm>
          <a:prstGeom prst="ellipse">
            <a:avLst/>
          </a:prstGeom>
          <a:gradFill rotWithShape="0">
            <a:gsLst>
              <a:gs pos="0">
                <a:srgbClr val="daf5fe"/>
              </a:gs>
              <a:gs pos="100000">
                <a:srgbClr val="00aad4"/>
              </a:gs>
            </a:gsLst>
            <a:lin ang="0"/>
          </a:gradFill>
          <a:ln w="2160">
            <a:solidFill>
              <a:srgbClr val="308da4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1" name="CustomShape 9"/>
          <p:cNvSpPr/>
          <p:nvPr/>
        </p:nvSpPr>
        <p:spPr>
          <a:xfrm>
            <a:off x="2654280" y="3026520"/>
            <a:ext cx="69840" cy="69840"/>
          </a:xfrm>
          <a:prstGeom prst="ellipse">
            <a:avLst/>
          </a:prstGeom>
          <a:noFill/>
          <a:ln w="12600">
            <a:solidFill>
              <a:srgbClr val="317f93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2" name="PlaceHolder 10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53" name="PlaceHolder 11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-898920" y="-898920"/>
            <a:ext cx="1805400" cy="18054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>
              <a:alpha val="33000"/>
            </a:srgbClr>
          </a:solidFill>
          <a:ln w="3240">
            <a:solidFill>
              <a:srgbClr val="d1c3a0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1" name="CustomShape 2"/>
          <p:cNvSpPr/>
          <p:nvPr/>
        </p:nvSpPr>
        <p:spPr>
          <a:xfrm>
            <a:off x="185760" y="23400"/>
            <a:ext cx="1875600" cy="1875600"/>
          </a:xfrm>
          <a:prstGeom prst="ellipse">
            <a:avLst/>
          </a:prstGeom>
          <a:noFill/>
          <a:ln w="27360">
            <a:solidFill>
              <a:srgbClr val="fff4dd"/>
            </a:solidFill>
            <a:round/>
          </a:ln>
          <a:effectLst>
            <a:outerShdw dir="5400000" dist="25560">
              <a:srgbClr val="afa68f">
                <a:alpha val="8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2" name="CustomShape 3"/>
          <p:cNvSpPr/>
          <p:nvPr/>
        </p:nvSpPr>
        <p:spPr>
          <a:xfrm rot="2315400">
            <a:off x="201600" y="1162440"/>
            <a:ext cx="1240560" cy="121464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/>
              </a:gs>
              <a:gs pos="100000">
                <a:srgbClr val="eed18e"/>
              </a:gs>
            </a:gsLst>
            <a:lin ang="0"/>
          </a:gradFill>
          <a:ln w="7200">
            <a:solidFill>
              <a:srgbClr val="c6b792"/>
            </a:solidFill>
            <a:round/>
          </a:ln>
          <a:effectLst>
            <a:outerShdw dir="4557825" dist="14843">
              <a:srgbClr val="595343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3" name="CustomShape 4"/>
          <p:cNvSpPr/>
          <p:nvPr/>
        </p:nvSpPr>
        <p:spPr>
          <a:xfrm>
            <a:off x="1116360" y="0"/>
            <a:ext cx="8962560" cy="7559280"/>
          </a:xfrm>
          <a:prstGeom prst="rect">
            <a:avLst/>
          </a:prstGeom>
          <a:solidFill>
            <a:srgbClr val="ffffff"/>
          </a:solidFill>
          <a:ln w="25560">
            <a:noFill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4" name="CustomShape 5"/>
          <p:cNvSpPr/>
          <p:nvPr/>
        </p:nvSpPr>
        <p:spPr>
          <a:xfrm>
            <a:off x="1118520" y="0"/>
            <a:ext cx="79920" cy="7559280"/>
          </a:xfrm>
          <a:prstGeom prst="rect">
            <a:avLst/>
          </a:prstGeom>
          <a:solidFill>
            <a:srgbClr val="ffffff"/>
          </a:solidFill>
          <a:ln w="25560">
            <a:noFill/>
          </a:ln>
          <a:effectLst>
            <a:outerShdw dir="10800000" dist="38160">
              <a:srgbClr val="736e62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5" name="PlaceHolder 6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 hidden="1"/>
          <p:cNvSpPr/>
          <p:nvPr/>
        </p:nvSpPr>
        <p:spPr>
          <a:xfrm>
            <a:off x="-898920" y="-898920"/>
            <a:ext cx="1805400" cy="18054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>
              <a:alpha val="33000"/>
            </a:srgbClr>
          </a:solidFill>
          <a:ln w="3240">
            <a:solidFill>
              <a:srgbClr val="d1c3a0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4" name="CustomShape 2" hidden="1"/>
          <p:cNvSpPr/>
          <p:nvPr/>
        </p:nvSpPr>
        <p:spPr>
          <a:xfrm>
            <a:off x="185760" y="23400"/>
            <a:ext cx="1875600" cy="1875600"/>
          </a:xfrm>
          <a:prstGeom prst="ellipse">
            <a:avLst/>
          </a:prstGeom>
          <a:noFill/>
          <a:ln w="27360">
            <a:solidFill>
              <a:srgbClr val="fff4dd"/>
            </a:solidFill>
            <a:round/>
          </a:ln>
          <a:effectLst>
            <a:outerShdw dir="5400000" dist="25560">
              <a:srgbClr val="afa68f">
                <a:alpha val="8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5" name="CustomShape 3" hidden="1"/>
          <p:cNvSpPr/>
          <p:nvPr/>
        </p:nvSpPr>
        <p:spPr>
          <a:xfrm rot="2315400">
            <a:off x="201600" y="1162440"/>
            <a:ext cx="1240560" cy="121464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/>
              </a:gs>
              <a:gs pos="100000">
                <a:srgbClr val="eed18e"/>
              </a:gs>
            </a:gsLst>
            <a:lin ang="0"/>
          </a:gradFill>
          <a:ln w="7200">
            <a:solidFill>
              <a:srgbClr val="c6b792"/>
            </a:solidFill>
            <a:round/>
          </a:ln>
          <a:effectLst>
            <a:outerShdw dir="4557825" dist="14843">
              <a:srgbClr val="595343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6" name="CustomShape 4" hidden="1"/>
          <p:cNvSpPr/>
          <p:nvPr/>
        </p:nvSpPr>
        <p:spPr>
          <a:xfrm>
            <a:off x="1116360" y="0"/>
            <a:ext cx="8962560" cy="7559280"/>
          </a:xfrm>
          <a:prstGeom prst="rect">
            <a:avLst/>
          </a:prstGeom>
          <a:solidFill>
            <a:srgbClr val="ffffff"/>
          </a:solidFill>
          <a:ln w="25560">
            <a:noFill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7" name="CustomShape 5" hidden="1"/>
          <p:cNvSpPr/>
          <p:nvPr/>
        </p:nvSpPr>
        <p:spPr>
          <a:xfrm>
            <a:off x="1118520" y="0"/>
            <a:ext cx="79920" cy="7559280"/>
          </a:xfrm>
          <a:prstGeom prst="rect">
            <a:avLst/>
          </a:prstGeom>
          <a:solidFill>
            <a:srgbClr val="ffffff"/>
          </a:solidFill>
          <a:ln w="25560">
            <a:noFill/>
          </a:ln>
          <a:effectLst>
            <a:outerShdw dir="10800000" dist="38160">
              <a:srgbClr val="736e62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8" name="PlaceHolder 6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-898920" y="-898920"/>
            <a:ext cx="1805400" cy="18054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>
              <a:alpha val="33000"/>
            </a:srgbClr>
          </a:solidFill>
          <a:ln w="3240">
            <a:solidFill>
              <a:srgbClr val="d1c3a0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7" name="CustomShape 2"/>
          <p:cNvSpPr/>
          <p:nvPr/>
        </p:nvSpPr>
        <p:spPr>
          <a:xfrm>
            <a:off x="185760" y="23400"/>
            <a:ext cx="1875600" cy="1875600"/>
          </a:xfrm>
          <a:prstGeom prst="ellipse">
            <a:avLst/>
          </a:prstGeom>
          <a:noFill/>
          <a:ln w="27360">
            <a:solidFill>
              <a:srgbClr val="fff4dd"/>
            </a:solidFill>
            <a:round/>
          </a:ln>
          <a:effectLst>
            <a:outerShdw dir="5400000" dist="25560">
              <a:srgbClr val="afa68f">
                <a:alpha val="8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8" name="CustomShape 3"/>
          <p:cNvSpPr/>
          <p:nvPr/>
        </p:nvSpPr>
        <p:spPr>
          <a:xfrm rot="2315400">
            <a:off x="201600" y="1162440"/>
            <a:ext cx="1240560" cy="121464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/>
              </a:gs>
              <a:gs pos="100000">
                <a:srgbClr val="eed18e"/>
              </a:gs>
            </a:gsLst>
            <a:lin ang="0"/>
          </a:gradFill>
          <a:ln w="7200">
            <a:solidFill>
              <a:srgbClr val="c6b792"/>
            </a:solidFill>
            <a:round/>
          </a:ln>
          <a:effectLst>
            <a:outerShdw dir="4557825" dist="14843">
              <a:srgbClr val="595343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9" name="CustomShape 4"/>
          <p:cNvSpPr/>
          <p:nvPr/>
        </p:nvSpPr>
        <p:spPr>
          <a:xfrm>
            <a:off x="1116360" y="0"/>
            <a:ext cx="8962560" cy="7559280"/>
          </a:xfrm>
          <a:prstGeom prst="rect">
            <a:avLst/>
          </a:prstGeom>
          <a:solidFill>
            <a:srgbClr val="ffffff"/>
          </a:solidFill>
          <a:ln w="25560">
            <a:noFill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0" name="CustomShape 5"/>
          <p:cNvSpPr/>
          <p:nvPr/>
        </p:nvSpPr>
        <p:spPr>
          <a:xfrm>
            <a:off x="1118520" y="0"/>
            <a:ext cx="79920" cy="7559280"/>
          </a:xfrm>
          <a:prstGeom prst="rect">
            <a:avLst/>
          </a:prstGeom>
          <a:solidFill>
            <a:srgbClr val="ffffff"/>
          </a:solidFill>
          <a:ln w="25560">
            <a:noFill/>
          </a:ln>
          <a:effectLst>
            <a:outerShdw dir="10800000" dist="38160">
              <a:srgbClr val="736e62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1" name="PlaceHolder 6"/>
          <p:cNvSpPr>
            <a:spLocks noGrp="1"/>
          </p:cNvSpPr>
          <p:nvPr>
            <p:ph type="title"/>
          </p:nvPr>
        </p:nvSpPr>
        <p:spPr>
          <a:xfrm>
            <a:off x="1582560" y="302400"/>
            <a:ext cx="8264880" cy="1259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82" name="PlaceHolder 7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5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6" descr=""/>
          <p:cNvPicPr/>
          <p:nvPr/>
        </p:nvPicPr>
        <p:blipFill>
          <a:blip r:embed="rId2"/>
          <a:stretch/>
        </p:blipFill>
        <p:spPr>
          <a:xfrm>
            <a:off x="360" y="2318760"/>
            <a:ext cx="10079280" cy="372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2842200" y="2866320"/>
            <a:ext cx="7055280" cy="25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4501"/>
              </a:lnSpc>
            </a:pPr>
            <a:r>
              <a:rPr b="1" lang="fr-FR" sz="4000" spc="-1" strike="noStrike" cap="all">
                <a:solidFill>
                  <a:srgbClr val="572314"/>
                </a:solidFill>
                <a:latin typeface="Gill Sans MT"/>
              </a:rPr>
              <a:t>1945… 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2842200" y="1175760"/>
            <a:ext cx="7055280" cy="166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marL="18360">
              <a:lnSpc>
                <a:spcPts val="2299"/>
              </a:lnSpc>
            </a:pPr>
            <a:r>
              <a:rPr b="0" lang="fr-FR" sz="2000" spc="-1" strike="noStrike">
                <a:solidFill>
                  <a:srgbClr val="361309"/>
                </a:solidFill>
                <a:latin typeface="Gill Sans MT"/>
              </a:rPr>
              <a:t>Le partage du monde.</a:t>
            </a:r>
            <a:endParaRPr b="0" lang="fr-FR" sz="2000" spc="-1" strike="noStrike">
              <a:latin typeface="Arial"/>
            </a:endParaRPr>
          </a:p>
        </p:txBody>
      </p:sp>
    </p:spTree>
  </p:cSld>
  <p:timing>
    <p:tnLst>
      <p:par>
        <p:cTn id="10" dur="indefinite" restart="never" nodeType="tmRoot">
          <p:childTnLst>
            <p:seq>
              <p:cTn id="1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1582560" y="302760"/>
            <a:ext cx="8264880" cy="12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4300" spc="-1" strike="noStrike">
                <a:solidFill>
                  <a:srgbClr val="572314"/>
                </a:solidFill>
                <a:latin typeface="Gill Sans MT"/>
              </a:rPr>
              <a:t>Les idéologies</a:t>
            </a:r>
            <a:endParaRPr b="0" lang="fr-FR" sz="4300" spc="-1" strike="noStrike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1582560" y="1595880"/>
            <a:ext cx="8264880" cy="52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8260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fr-FR" sz="3200" spc="-1" strike="noStrike">
                <a:solidFill>
                  <a:srgbClr val="000000"/>
                </a:solidFill>
                <a:latin typeface="Gill Sans MT"/>
              </a:rPr>
              <a:t>Alliés de la 2</a:t>
            </a:r>
            <a:r>
              <a:rPr b="0" lang="fr-FR" sz="3200" spc="-1" strike="noStrike" baseline="30000">
                <a:solidFill>
                  <a:srgbClr val="000000"/>
                </a:solidFill>
                <a:latin typeface="Gill Sans MT"/>
              </a:rPr>
              <a:t>nde</a:t>
            </a:r>
            <a:r>
              <a:rPr b="0" lang="fr-FR" sz="3200" spc="-1" strike="noStrike">
                <a:solidFill>
                  <a:srgbClr val="000000"/>
                </a:solidFill>
                <a:latin typeface="Gill Sans MT"/>
              </a:rPr>
              <a:t> guerre. Déjà ennemis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224" name="Picture 2" descr=""/>
          <p:cNvPicPr/>
          <p:nvPr/>
        </p:nvPicPr>
        <p:blipFill>
          <a:blip r:embed="rId1"/>
          <a:stretch/>
        </p:blipFill>
        <p:spPr>
          <a:xfrm>
            <a:off x="1706040" y="2589120"/>
            <a:ext cx="7958160" cy="2855520"/>
          </a:xfrm>
          <a:prstGeom prst="rect">
            <a:avLst/>
          </a:prstGeom>
          <a:ln>
            <a:noFill/>
          </a:ln>
        </p:spPr>
      </p:pic>
      <p:sp>
        <p:nvSpPr>
          <p:cNvPr id="225" name="CustomShape 3"/>
          <p:cNvSpPr/>
          <p:nvPr/>
        </p:nvSpPr>
        <p:spPr>
          <a:xfrm>
            <a:off x="2102760" y="6002640"/>
            <a:ext cx="50792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Yalta,  février 1945.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12" dur="indefinite" restart="never" nodeType="tmRoot">
          <p:childTnLst>
            <p:seq>
              <p:cTn id="1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"/>
          <p:cNvPicPr/>
          <p:nvPr/>
        </p:nvPicPr>
        <p:blipFill>
          <a:blip r:embed="rId1"/>
          <a:srcRect l="13096" t="66869" r="64260" b="16779"/>
          <a:stretch/>
        </p:blipFill>
        <p:spPr>
          <a:xfrm>
            <a:off x="1626480" y="4176720"/>
            <a:ext cx="2380680" cy="1289160"/>
          </a:xfrm>
          <a:prstGeom prst="rect">
            <a:avLst/>
          </a:prstGeom>
          <a:ln>
            <a:noFill/>
          </a:ln>
        </p:spPr>
      </p:pic>
      <p:sp>
        <p:nvSpPr>
          <p:cNvPr id="227" name="CustomShape 1"/>
          <p:cNvSpPr/>
          <p:nvPr/>
        </p:nvSpPr>
        <p:spPr>
          <a:xfrm>
            <a:off x="504000" y="5688360"/>
            <a:ext cx="9071280" cy="12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4500" spc="-1" strike="noStrike">
                <a:solidFill>
                  <a:srgbClr val="572314"/>
                </a:solidFill>
                <a:latin typeface="Gill Sans MT"/>
              </a:rPr>
              <a:t>Des oppositions majeures : </a:t>
            </a:r>
            <a:endParaRPr b="0" lang="fr-FR" sz="4500" spc="-1" strike="noStrike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504000" y="361800"/>
            <a:ext cx="4434120" cy="704520"/>
          </a:xfrm>
          <a:prstGeom prst="rect">
            <a:avLst/>
          </a:prstGeom>
          <a:solidFill>
            <a:srgbClr val="ffffff"/>
          </a:solidFill>
          <a:ln w="108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64080" algn="ctr">
              <a:lnSpc>
                <a:spcPct val="100000"/>
              </a:lnSpc>
              <a:spcBef>
                <a:spcPts val="99"/>
              </a:spcBef>
            </a:pPr>
            <a:r>
              <a:rPr b="0" lang="fr-FR" sz="1900" spc="-1" strike="noStrike">
                <a:solidFill>
                  <a:srgbClr val="000000"/>
                </a:solidFill>
                <a:latin typeface="Gill Sans MT"/>
              </a:rPr>
              <a:t>U.S.A.</a:t>
            </a:r>
            <a:endParaRPr b="0" lang="fr-FR" sz="1900" spc="-1" strike="noStrike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5140800" y="361800"/>
            <a:ext cx="4434120" cy="704520"/>
          </a:xfrm>
          <a:prstGeom prst="rect">
            <a:avLst/>
          </a:prstGeom>
          <a:solidFill>
            <a:srgbClr val="ffffff"/>
          </a:solidFill>
          <a:ln w="108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64080" algn="ctr">
              <a:lnSpc>
                <a:spcPct val="100000"/>
              </a:lnSpc>
              <a:spcBef>
                <a:spcPts val="99"/>
              </a:spcBef>
            </a:pPr>
            <a:r>
              <a:rPr b="0" lang="fr-FR" sz="1900" spc="-1" strike="noStrike">
                <a:solidFill>
                  <a:srgbClr val="000000"/>
                </a:solidFill>
                <a:latin typeface="Gill Sans MT"/>
              </a:rPr>
              <a:t>U.R.S.S.</a:t>
            </a:r>
            <a:endParaRPr b="0" lang="fr-FR" sz="1900" spc="-1" strike="noStrike"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504000" y="1068840"/>
            <a:ext cx="4434120" cy="4534920"/>
          </a:xfrm>
          <a:prstGeom prst="rect">
            <a:avLst/>
          </a:prstGeom>
          <a:noFill/>
          <a:ln cap="rnd" w="10800">
            <a:solidFill>
              <a:srgbClr val="ffffff"/>
            </a:solidFill>
            <a:custDash>
              <a:ds d="400000" sp="300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93120" indent="-273600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fr-FR" sz="1800" spc="-1" strike="noStrike">
                <a:solidFill>
                  <a:srgbClr val="000000"/>
                </a:solidFill>
                <a:latin typeface="Gill Sans MT"/>
              </a:rPr>
              <a:t>Démocratie et élections libres.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1800" spc="-1" strike="noStrike">
              <a:latin typeface="Arial"/>
            </a:endParaRPr>
          </a:p>
          <a:p>
            <a:pPr marL="393120" indent="-273600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fr-FR" sz="1800" spc="-1" strike="noStrike">
                <a:solidFill>
                  <a:srgbClr val="000000"/>
                </a:solidFill>
                <a:latin typeface="Gill Sans MT"/>
              </a:rPr>
              <a:t>Économie libre, chacun peut entreprendre etc.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1800" spc="-1" strike="noStrike">
              <a:latin typeface="Arial"/>
            </a:endParaRPr>
          </a:p>
          <a:p>
            <a:pPr marL="393120" indent="-273600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fr-FR" sz="1800" spc="-1" strike="noStrike">
                <a:solidFill>
                  <a:srgbClr val="000000"/>
                </a:solidFill>
                <a:latin typeface="Gill Sans MT"/>
              </a:rPr>
              <a:t>OTAN (Organisation du Traité de l’Atlantique) = protection militaire contre les pays soviétiques.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31" name="CustomShape 5"/>
          <p:cNvSpPr/>
          <p:nvPr/>
        </p:nvSpPr>
        <p:spPr>
          <a:xfrm>
            <a:off x="5140800" y="1068840"/>
            <a:ext cx="4434120" cy="4534920"/>
          </a:xfrm>
          <a:prstGeom prst="rect">
            <a:avLst/>
          </a:prstGeom>
          <a:noFill/>
          <a:ln cap="rnd" w="10800">
            <a:solidFill>
              <a:srgbClr val="ffffff"/>
            </a:solidFill>
            <a:custDash>
              <a:ds d="400000" sp="300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93120" indent="-273600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fr-FR" sz="1800" spc="-1" strike="noStrike">
                <a:solidFill>
                  <a:srgbClr val="000000"/>
                </a:solidFill>
                <a:latin typeface="Gill Sans MT"/>
              </a:rPr>
              <a:t>Gouvernement communisme, le chef est le 1</a:t>
            </a:r>
            <a:r>
              <a:rPr b="0" lang="fr-FR" sz="1800" spc="-1" strike="noStrike" baseline="30000">
                <a:solidFill>
                  <a:srgbClr val="000000"/>
                </a:solidFill>
                <a:latin typeface="Gill Sans MT"/>
              </a:rPr>
              <a:t>er</a:t>
            </a:r>
            <a:r>
              <a:rPr b="0" lang="fr-FR" sz="1800" spc="-1" strike="noStrike">
                <a:solidFill>
                  <a:srgbClr val="000000"/>
                </a:solidFill>
                <a:latin typeface="Gill Sans MT"/>
              </a:rPr>
              <a:t> secrétaire du parti. Pas d’élection.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1800" spc="-1" strike="noStrike">
              <a:latin typeface="Arial"/>
            </a:endParaRPr>
          </a:p>
          <a:p>
            <a:pPr marL="393120" indent="-273600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fr-FR" sz="1800" spc="-1" strike="noStrike">
                <a:solidFill>
                  <a:srgbClr val="000000"/>
                </a:solidFill>
                <a:latin typeface="Gill Sans MT"/>
              </a:rPr>
              <a:t>Gouvernement planifie l’économie.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fr-FR" sz="1800" spc="-1" strike="noStrike">
              <a:latin typeface="Arial"/>
            </a:endParaRPr>
          </a:p>
          <a:p>
            <a:pPr marL="393120" indent="-273600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fr-FR" sz="1800" spc="-1" strike="noStrike">
                <a:solidFill>
                  <a:srgbClr val="000000"/>
                </a:solidFill>
                <a:latin typeface="Gill Sans MT"/>
              </a:rPr>
              <a:t>Pacte de Varsovie (URSS contrôle les armes de ses alliés)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232" name="Picture 2" descr=""/>
          <p:cNvPicPr/>
          <p:nvPr/>
        </p:nvPicPr>
        <p:blipFill>
          <a:blip r:embed="rId2"/>
          <a:srcRect l="61212" t="64356" r="16149" b="13007"/>
          <a:stretch/>
        </p:blipFill>
        <p:spPr>
          <a:xfrm>
            <a:off x="6547680" y="4176720"/>
            <a:ext cx="2221920" cy="134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" dur="indefinite" restart="never" nodeType="tmRoot">
          <p:childTnLst>
            <p:seq>
              <p:cTn id="1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" descr=""/>
          <p:cNvPicPr/>
          <p:nvPr/>
        </p:nvPicPr>
        <p:blipFill>
          <a:blip r:embed="rId1"/>
          <a:stretch/>
        </p:blipFill>
        <p:spPr>
          <a:xfrm>
            <a:off x="1199880" y="1477800"/>
            <a:ext cx="8879040" cy="5605200"/>
          </a:xfrm>
          <a:prstGeom prst="rect">
            <a:avLst/>
          </a:prstGeom>
          <a:ln>
            <a:noFill/>
          </a:ln>
        </p:spPr>
      </p:pic>
      <p:sp>
        <p:nvSpPr>
          <p:cNvPr id="234" name="CustomShape 1"/>
          <p:cNvSpPr/>
          <p:nvPr/>
        </p:nvSpPr>
        <p:spPr>
          <a:xfrm>
            <a:off x="1582560" y="302400"/>
            <a:ext cx="8264880" cy="12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fr-FR" sz="4300" spc="-1" strike="noStrike">
                <a:solidFill>
                  <a:srgbClr val="572314"/>
                </a:solidFill>
                <a:latin typeface="Gill Sans MT"/>
              </a:rPr>
              <a:t>L’Europe au début de la Guerre Froide :</a:t>
            </a:r>
            <a:endParaRPr b="0" lang="fr-FR" sz="4300" spc="-1" strike="noStrike">
              <a:latin typeface="Arial"/>
            </a:endParaRPr>
          </a:p>
        </p:txBody>
      </p:sp>
    </p:spTree>
  </p:cSld>
  <p:timing>
    <p:tnLst>
      <p:par>
        <p:cTn id="16" dur="indefinite" restart="never" nodeType="tmRoot">
          <p:childTnLst>
            <p:seq>
              <p:cTn id="1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 descr=""/>
          <p:cNvPicPr/>
          <p:nvPr/>
        </p:nvPicPr>
        <p:blipFill>
          <a:blip r:embed="rId1"/>
          <a:stretch/>
        </p:blipFill>
        <p:spPr>
          <a:xfrm>
            <a:off x="3611160" y="1398240"/>
            <a:ext cx="2719080" cy="3729960"/>
          </a:xfrm>
          <a:prstGeom prst="rect">
            <a:avLst/>
          </a:prstGeom>
          <a:ln>
            <a:noFill/>
          </a:ln>
        </p:spPr>
      </p:pic>
      <p:pic>
        <p:nvPicPr>
          <p:cNvPr id="236" name="Picture 4" descr=""/>
          <p:cNvPicPr/>
          <p:nvPr/>
        </p:nvPicPr>
        <p:blipFill>
          <a:blip r:embed="rId2"/>
          <a:stretch/>
        </p:blipFill>
        <p:spPr>
          <a:xfrm>
            <a:off x="515160" y="1557000"/>
            <a:ext cx="2815920" cy="4047480"/>
          </a:xfrm>
          <a:prstGeom prst="rect">
            <a:avLst/>
          </a:prstGeom>
          <a:ln>
            <a:noFill/>
          </a:ln>
        </p:spPr>
      </p:pic>
      <p:pic>
        <p:nvPicPr>
          <p:cNvPr id="237" name="Picture 6" descr=""/>
          <p:cNvPicPr/>
          <p:nvPr/>
        </p:nvPicPr>
        <p:blipFill>
          <a:blip r:embed="rId3"/>
          <a:stretch/>
        </p:blipFill>
        <p:spPr>
          <a:xfrm>
            <a:off x="6706440" y="1795320"/>
            <a:ext cx="2936160" cy="4236120"/>
          </a:xfrm>
          <a:prstGeom prst="rect">
            <a:avLst/>
          </a:prstGeom>
          <a:ln>
            <a:noFill/>
          </a:ln>
        </p:spPr>
      </p:pic>
      <p:sp>
        <p:nvSpPr>
          <p:cNvPr id="238" name="CustomShape 1"/>
          <p:cNvSpPr/>
          <p:nvPr/>
        </p:nvSpPr>
        <p:spPr>
          <a:xfrm>
            <a:off x="1582560" y="302400"/>
            <a:ext cx="8264880" cy="12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4300" spc="-1" strike="noStrike">
                <a:solidFill>
                  <a:srgbClr val="572314"/>
                </a:solidFill>
                <a:latin typeface="Gill Sans MT"/>
              </a:rPr>
              <a:t>Une propagande qui va durer. </a:t>
            </a:r>
            <a:endParaRPr b="0" lang="fr-FR" sz="4300" spc="-1" strike="noStrike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1229760" y="5843880"/>
            <a:ext cx="16660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Juillet 1954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4325400" y="5367240"/>
            <a:ext cx="18252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Juillet 1964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7262640" y="6240600"/>
            <a:ext cx="19839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Janvier 1986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18" dur="indefinite" restart="never" nodeType="tmRoot">
          <p:childTnLst>
            <p:seq>
              <p:cTn id="1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LibreOffice/6.0.6.2$Windows_X86_64 LibreOffice_project/0c292870b25a325b5ed35f6b45599d2ea4458e77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2019-09-02T12:08:50Z</dcterms:created>
  <dc:creator/>
  <dc:description/>
  <dc:language>fr-FR</dc:language>
  <cp:lastModifiedBy/>
  <dcterms:modified xsi:type="dcterms:W3CDTF">2020-01-16T11:57:35Z</dcterms:modified>
  <cp:revision>5</cp:revision>
  <dc:subject/>
  <dc:title/>
</cp:coreProperties>
</file>