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3" r:id="rId7"/>
    <p:sldId id="262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8CAA-802B-4626-8D20-6A470FA4BDD1}" type="datetimeFigureOut">
              <a:rPr lang="fr-FR" smtClean="0"/>
              <a:t>24/02/2025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E39D-82C3-4837-9E68-D866CC76E3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5737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8CAA-802B-4626-8D20-6A470FA4BDD1}" type="datetimeFigureOut">
              <a:rPr lang="fr-FR" smtClean="0"/>
              <a:t>24/02/2025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E39D-82C3-4837-9E68-D866CC76E3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9156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8CAA-802B-4626-8D20-6A470FA4BDD1}" type="datetimeFigureOut">
              <a:rPr lang="fr-FR" smtClean="0"/>
              <a:t>24/02/2025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E39D-82C3-4837-9E68-D866CC76E359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1997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8CAA-802B-4626-8D20-6A470FA4BDD1}" type="datetimeFigureOut">
              <a:rPr lang="fr-FR" smtClean="0"/>
              <a:t>24/02/2025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E39D-82C3-4837-9E68-D866CC76E3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230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8CAA-802B-4626-8D20-6A470FA4BDD1}" type="datetimeFigureOut">
              <a:rPr lang="fr-FR" smtClean="0"/>
              <a:t>24/02/2025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E39D-82C3-4837-9E68-D866CC76E359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4619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8CAA-802B-4626-8D20-6A470FA4BDD1}" type="datetimeFigureOut">
              <a:rPr lang="fr-FR" smtClean="0"/>
              <a:t>24/02/2025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E39D-82C3-4837-9E68-D866CC76E3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6340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8CAA-802B-4626-8D20-6A470FA4BDD1}" type="datetimeFigureOut">
              <a:rPr lang="fr-FR" smtClean="0"/>
              <a:t>24/02/2025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E39D-82C3-4837-9E68-D866CC76E3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7955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8CAA-802B-4626-8D20-6A470FA4BDD1}" type="datetimeFigureOut">
              <a:rPr lang="fr-FR" smtClean="0"/>
              <a:t>24/02/2025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E39D-82C3-4837-9E68-D866CC76E3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7688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8CAA-802B-4626-8D20-6A470FA4BDD1}" type="datetimeFigureOut">
              <a:rPr lang="fr-FR" smtClean="0"/>
              <a:t>24/02/2025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E39D-82C3-4837-9E68-D866CC76E3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9183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8CAA-802B-4626-8D20-6A470FA4BDD1}" type="datetimeFigureOut">
              <a:rPr lang="fr-FR" smtClean="0"/>
              <a:t>24/02/2025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E39D-82C3-4837-9E68-D866CC76E3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3034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8CAA-802B-4626-8D20-6A470FA4BDD1}" type="datetimeFigureOut">
              <a:rPr lang="fr-FR" smtClean="0"/>
              <a:t>24/02/2025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E39D-82C3-4837-9E68-D866CC76E3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7244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8CAA-802B-4626-8D20-6A470FA4BDD1}" type="datetimeFigureOut">
              <a:rPr lang="fr-FR" smtClean="0"/>
              <a:t>24/02/2025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E39D-82C3-4837-9E68-D866CC76E3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3672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8CAA-802B-4626-8D20-6A470FA4BDD1}" type="datetimeFigureOut">
              <a:rPr lang="fr-FR" smtClean="0"/>
              <a:t>24/02/2025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E39D-82C3-4837-9E68-D866CC76E3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3480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8CAA-802B-4626-8D20-6A470FA4BDD1}" type="datetimeFigureOut">
              <a:rPr lang="fr-FR" smtClean="0"/>
              <a:t>24/02/2025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E39D-82C3-4837-9E68-D866CC76E3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7629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8CAA-802B-4626-8D20-6A470FA4BDD1}" type="datetimeFigureOut">
              <a:rPr lang="fr-FR" smtClean="0"/>
              <a:t>24/02/2025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E39D-82C3-4837-9E68-D866CC76E3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1385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8CAA-802B-4626-8D20-6A470FA4BDD1}" type="datetimeFigureOut">
              <a:rPr lang="fr-FR" smtClean="0"/>
              <a:t>24/02/2025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E39D-82C3-4837-9E68-D866CC76E3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8661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98CAA-802B-4626-8D20-6A470FA4BDD1}" type="datetimeFigureOut">
              <a:rPr lang="fr-FR" smtClean="0"/>
              <a:t>24/02/2025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0FDE39D-82C3-4837-9E68-D866CC76E3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508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willagri.com/wp-content/uploads/2024/10/DEFORESTATION.jpg*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parl.europa.eu/news/fr/headlines/society/20221019STO44561/decouvrez-les-causes-de-la-deforestation-et-comment-l-ue-s-attaque-a-ce-problem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tooningforpeace.org/wp-content/uploads/2021/10/3-deforestation-tony-e1633601865772.jp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1E260F-F637-471B-9920-63079E3E82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Préparation du PowerPoint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C7C92BE-5EE2-4BD9-BF1F-460BFC69C7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D’abord, une page de présentation…</a:t>
            </a:r>
          </a:p>
        </p:txBody>
      </p:sp>
    </p:spTree>
    <p:extLst>
      <p:ext uri="{BB962C8B-B14F-4D97-AF65-F5344CB8AC3E}">
        <p14:creationId xmlns:p14="http://schemas.microsoft.com/office/powerpoint/2010/main" val="2933105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A35A43-548F-4344-866F-C7D4066CE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441070"/>
            <a:ext cx="2729753" cy="1360642"/>
          </a:xfrm>
        </p:spPr>
        <p:txBody>
          <a:bodyPr/>
          <a:lstStyle/>
          <a:p>
            <a:r>
              <a:rPr lang="fr-FR" dirty="0"/>
              <a:t>Thème du sujet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2C06AC4-4FE8-4A0E-8EBF-1EBB43AC35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3352" y="5411475"/>
            <a:ext cx="7766936" cy="1096899"/>
          </a:xfrm>
        </p:spPr>
        <p:txBody>
          <a:bodyPr/>
          <a:lstStyle/>
          <a:p>
            <a:r>
              <a:rPr lang="fr-FR" dirty="0"/>
              <a:t>Problématique,,,,,,,,,,,,,,,,,,,,,,,,,,,,,,,,,,,,,,,,,,,,,,,,,,,,,,,,,,,,,,,,,,,,,,,,,,,,,,,,,,,,,,,,,,,,,,,,,,,,,,,,,,,,,,,,,,,,,,,,,,,,,,,,,,,,,,,,,,,,,,,,,,,,,,,,,,,,,,,, 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0F77F87-1EC4-49DC-9EEC-0F9FD0E0E746}"/>
              </a:ext>
            </a:extLst>
          </p:cNvPr>
          <p:cNvSpPr txBox="1"/>
          <p:nvPr/>
        </p:nvSpPr>
        <p:spPr>
          <a:xfrm>
            <a:off x="1775012" y="3550024"/>
            <a:ext cx="23397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Une image d’illustration + source (pas de commentaire à l’oral…)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2183E2C3-40E8-436C-9625-85D9F4B1236C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2944906" y="2796988"/>
            <a:ext cx="1586754" cy="7530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C8355084-7353-4999-AF24-9CB28CFCBD58}"/>
              </a:ext>
            </a:extLst>
          </p:cNvPr>
          <p:cNvSpPr txBox="1"/>
          <p:nvPr/>
        </p:nvSpPr>
        <p:spPr>
          <a:xfrm>
            <a:off x="4531660" y="3778624"/>
            <a:ext cx="7401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</a:t>
            </a:r>
            <a:r>
              <a:rPr lang="fr-FR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https://www.willagri.com/wp-content/uploads/2024/10/DEFORESTATION.jpg*</a:t>
            </a:r>
            <a:endParaRPr lang="fr-FR" dirty="0">
              <a:solidFill>
                <a:schemeClr val="accent2"/>
              </a:solidFill>
            </a:endParaRPr>
          </a:p>
          <a:p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B6DC4AA-893B-4A75-91E9-2DAA28D244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27"/>
          <a:stretch/>
        </p:blipFill>
        <p:spPr>
          <a:xfrm>
            <a:off x="4710952" y="201706"/>
            <a:ext cx="6550441" cy="357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6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26B87A-D212-43EB-BE69-F016F4E31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D6985F-61FC-444E-96E8-2E5317F1E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Éléments de contexte (rapide)</a:t>
            </a:r>
          </a:p>
          <a:p>
            <a:endParaRPr lang="fr-FR" dirty="0"/>
          </a:p>
          <a:p>
            <a:r>
              <a:rPr lang="fr-FR" dirty="0"/>
              <a:t>Présentation du plan : </a:t>
            </a:r>
          </a:p>
          <a:p>
            <a:endParaRPr lang="fr-FR" dirty="0"/>
          </a:p>
          <a:p>
            <a:pPr lvl="1"/>
            <a:r>
              <a:rPr lang="fr-FR" dirty="0"/>
              <a:t>Nom de la première partie</a:t>
            </a:r>
          </a:p>
          <a:p>
            <a:pPr lvl="1"/>
            <a:r>
              <a:rPr lang="fr-FR" dirty="0"/>
              <a:t>Nom de la deuxième partie</a:t>
            </a:r>
          </a:p>
          <a:p>
            <a:pPr lvl="1"/>
            <a:r>
              <a:rPr lang="fr-FR" dirty="0"/>
              <a:t>Nom de la troisième partie</a:t>
            </a:r>
          </a:p>
        </p:txBody>
      </p:sp>
    </p:spTree>
    <p:extLst>
      <p:ext uri="{BB962C8B-B14F-4D97-AF65-F5344CB8AC3E}">
        <p14:creationId xmlns:p14="http://schemas.microsoft.com/office/powerpoint/2010/main" val="3996607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9712A3-5A9A-4C5F-A6B5-1AFF90359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Titre partie 1:</a:t>
            </a:r>
          </a:p>
        </p:txBody>
      </p:sp>
      <p:pic>
        <p:nvPicPr>
          <p:cNvPr id="3" name="Image 2" descr="https://www.europarl.europa.eu/resources/library/images/20221025PHT46003/20221025PHT46003_original.jpg">
            <a:extLst>
              <a:ext uri="{FF2B5EF4-FFF2-40B4-BE49-F238E27FC236}">
                <a16:creationId xmlns:a16="http://schemas.microsoft.com/office/drawing/2014/main" id="{85AFB6C1-5B45-4C7D-A766-6A68C1A5A6C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432111"/>
            <a:ext cx="6153772" cy="399377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791CD00-70C8-4966-B581-FA5890AED4BA}"/>
              </a:ext>
            </a:extLst>
          </p:cNvPr>
          <p:cNvSpPr txBox="1"/>
          <p:nvPr/>
        </p:nvSpPr>
        <p:spPr>
          <a:xfrm>
            <a:off x="677334" y="5425888"/>
            <a:ext cx="849356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Source : </a:t>
            </a:r>
            <a:r>
              <a:rPr lang="fr-FR" sz="1600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https://www.europarl.europa.eu/news/fr/headlines/society/20221019STO44561/decouvrez-les-causes-de-la-deforestation-et-comment-l-ue-s-attaque-a-ce-probleme</a:t>
            </a:r>
            <a:endParaRPr lang="fr-FR" sz="1600" dirty="0">
              <a:solidFill>
                <a:schemeClr val="accent2"/>
              </a:solidFill>
            </a:endParaRP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1428F59-5B1D-4FED-A26C-BF5456C71A7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274002" y="5705755"/>
            <a:ext cx="2771775" cy="77152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7A79091-BA32-4B45-A3F5-D4BD0C9D9743}"/>
              </a:ext>
            </a:extLst>
          </p:cNvPr>
          <p:cNvSpPr txBox="1"/>
          <p:nvPr/>
        </p:nvSpPr>
        <p:spPr>
          <a:xfrm>
            <a:off x="7261412" y="2637215"/>
            <a:ext cx="2138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Explication de la fiabilité de la source = OBLIGATOIRE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34AF02E5-74FA-41D5-A71E-14E7FA0503E2}"/>
              </a:ext>
            </a:extLst>
          </p:cNvPr>
          <p:cNvCxnSpPr>
            <a:cxnSpLocks/>
            <a:stCxn id="6" idx="2"/>
            <a:endCxn id="5" idx="0"/>
          </p:cNvCxnSpPr>
          <p:nvPr/>
        </p:nvCxnSpPr>
        <p:spPr>
          <a:xfrm>
            <a:off x="8330453" y="3837544"/>
            <a:ext cx="2329437" cy="18682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D0B12464-CCC1-4A9C-B0F6-1EBFB21589C8}"/>
              </a:ext>
            </a:extLst>
          </p:cNvPr>
          <p:cNvSpPr txBox="1"/>
          <p:nvPr/>
        </p:nvSpPr>
        <p:spPr>
          <a:xfrm>
            <a:off x="7678271" y="769003"/>
            <a:ext cx="2981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Légende de la photo ?</a:t>
            </a:r>
          </a:p>
          <a:p>
            <a:r>
              <a:rPr lang="fr-FR" dirty="0"/>
              <a:t>Où ?</a:t>
            </a:r>
          </a:p>
          <a:p>
            <a:r>
              <a:rPr lang="fr-FR" dirty="0"/>
              <a:t>Quand ?</a:t>
            </a:r>
          </a:p>
          <a:p>
            <a:r>
              <a:rPr lang="fr-FR" dirty="0"/>
              <a:t>Quoi ? </a:t>
            </a:r>
          </a:p>
        </p:txBody>
      </p:sp>
    </p:spTree>
    <p:extLst>
      <p:ext uri="{BB962C8B-B14F-4D97-AF65-F5344CB8AC3E}">
        <p14:creationId xmlns:p14="http://schemas.microsoft.com/office/powerpoint/2010/main" val="405786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9712A3-5A9A-4C5F-A6B5-1AFF90359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Titre partie 1:</a:t>
            </a:r>
          </a:p>
        </p:txBody>
      </p:sp>
      <p:pic>
        <p:nvPicPr>
          <p:cNvPr id="3" name="Image 2" descr="https://www.europarl.europa.eu/resources/library/images/20221025PHT46003/20221025PHT46003_original.jpg">
            <a:extLst>
              <a:ext uri="{FF2B5EF4-FFF2-40B4-BE49-F238E27FC236}">
                <a16:creationId xmlns:a16="http://schemas.microsoft.com/office/drawing/2014/main" id="{85AFB6C1-5B45-4C7D-A766-6A68C1A5A6C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3" y="1687605"/>
            <a:ext cx="6153772" cy="399377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7A79091-BA32-4B45-A3F5-D4BD0C9D9743}"/>
              </a:ext>
            </a:extLst>
          </p:cNvPr>
          <p:cNvSpPr txBox="1"/>
          <p:nvPr/>
        </p:nvSpPr>
        <p:spPr>
          <a:xfrm>
            <a:off x="7812741" y="609600"/>
            <a:ext cx="21380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Description de l’image 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Le mieux selon moi, animer 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DE40CD-2704-43D5-821E-9B587ADA4EB1}"/>
              </a:ext>
            </a:extLst>
          </p:cNvPr>
          <p:cNvSpPr/>
          <p:nvPr/>
        </p:nvSpPr>
        <p:spPr>
          <a:xfrm>
            <a:off x="461925" y="1537801"/>
            <a:ext cx="6570887" cy="285938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B7AD03B-35CF-42CD-A24E-A8C75C5138C7}"/>
              </a:ext>
            </a:extLst>
          </p:cNvPr>
          <p:cNvSpPr txBox="1"/>
          <p:nvPr/>
        </p:nvSpPr>
        <p:spPr>
          <a:xfrm>
            <a:off x="7212348" y="3254188"/>
            <a:ext cx="31553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Numéro 1 : une forêt classique : 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plusieurs espèces / essences d’arbres</a:t>
            </a:r>
          </a:p>
          <a:p>
            <a:pPr marL="285750" indent="-285750">
              <a:buFontTx/>
              <a:buChar char="-"/>
            </a:pPr>
            <a:r>
              <a:rPr lang="fr-FR" dirty="0"/>
              <a:t>Pas d’organisation géométrique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EA2F3E-CEAE-4E3E-88BC-5C50397B52A2}"/>
              </a:ext>
            </a:extLst>
          </p:cNvPr>
          <p:cNvSpPr/>
          <p:nvPr/>
        </p:nvSpPr>
        <p:spPr>
          <a:xfrm>
            <a:off x="461925" y="3684494"/>
            <a:ext cx="6570887" cy="214669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59AE291-A503-4248-8F31-A45F6086BC9E}"/>
              </a:ext>
            </a:extLst>
          </p:cNvPr>
          <p:cNvSpPr txBox="1"/>
          <p:nvPr/>
        </p:nvSpPr>
        <p:spPr>
          <a:xfrm>
            <a:off x="8361823" y="2502397"/>
            <a:ext cx="31553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Numéro 2 : un espace agricole : 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Monoculture : palmiers</a:t>
            </a:r>
          </a:p>
          <a:p>
            <a:pPr marL="285750" indent="-285750">
              <a:buFontTx/>
              <a:buChar char="-"/>
            </a:pPr>
            <a:r>
              <a:rPr lang="fr-FR" dirty="0"/>
              <a:t>Organisation géométrique</a:t>
            </a:r>
          </a:p>
          <a:p>
            <a:pPr marL="285750" indent="-285750">
              <a:buFontTx/>
              <a:buChar char="-"/>
            </a:pPr>
            <a:r>
              <a:rPr lang="fr-FR" dirty="0"/>
              <a:t>On voit la « main » de l’Homme…</a:t>
            </a:r>
          </a:p>
        </p:txBody>
      </p:sp>
    </p:spTree>
    <p:extLst>
      <p:ext uri="{BB962C8B-B14F-4D97-AF65-F5344CB8AC3E}">
        <p14:creationId xmlns:p14="http://schemas.microsoft.com/office/powerpoint/2010/main" val="425526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9712A3-5A9A-4C5F-A6B5-1AFF90359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Titre partie 1:</a:t>
            </a:r>
          </a:p>
        </p:txBody>
      </p:sp>
      <p:pic>
        <p:nvPicPr>
          <p:cNvPr id="3" name="Image 2" descr="https://www.europarl.europa.eu/resources/library/images/20221025PHT46003/20221025PHT46003_original.jpg">
            <a:extLst>
              <a:ext uri="{FF2B5EF4-FFF2-40B4-BE49-F238E27FC236}">
                <a16:creationId xmlns:a16="http://schemas.microsoft.com/office/drawing/2014/main" id="{85AFB6C1-5B45-4C7D-A766-6A68C1A5A6C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432111"/>
            <a:ext cx="6153772" cy="39937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21548B8-8413-4C21-8226-DCFCD29706FB}"/>
              </a:ext>
            </a:extLst>
          </p:cNvPr>
          <p:cNvSpPr txBox="1"/>
          <p:nvPr/>
        </p:nvSpPr>
        <p:spPr>
          <a:xfrm>
            <a:off x="7355541" y="1223682"/>
            <a:ext cx="403411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Analyse : </a:t>
            </a:r>
          </a:p>
          <a:p>
            <a:endParaRPr lang="fr-FR" dirty="0"/>
          </a:p>
          <a:p>
            <a:r>
              <a:rPr lang="fr-FR" dirty="0"/>
              <a:t>L’Homme </a:t>
            </a:r>
            <a:r>
              <a:rPr lang="fr-FR" u="sng" dirty="0"/>
              <a:t>a choisi </a:t>
            </a:r>
            <a:r>
              <a:rPr lang="fr-FR" dirty="0"/>
              <a:t>de détruire une forêt « naturelle » pour implanter des mono cultures</a:t>
            </a:r>
          </a:p>
          <a:p>
            <a:endParaRPr lang="fr-FR" dirty="0"/>
          </a:p>
          <a:p>
            <a:r>
              <a:rPr lang="fr-FR" dirty="0"/>
              <a:t>Cette monoculture est implantée dans des pays en voie de développement…</a:t>
            </a:r>
          </a:p>
          <a:p>
            <a:endParaRPr lang="fr-FR" dirty="0"/>
          </a:p>
          <a:p>
            <a:r>
              <a:rPr lang="fr-FR" dirty="0"/>
              <a:t>…Elle est surtout utilisée dans le domaine de l’agro alimentaire industriel pour les pays développés. </a:t>
            </a:r>
          </a:p>
          <a:p>
            <a:endParaRPr lang="fr-FR" dirty="0"/>
          </a:p>
          <a:p>
            <a:r>
              <a:rPr lang="fr-FR" i="1" dirty="0"/>
              <a:t>On peut ajouter des chiffres trouvés sur d’autres sites en complément MAIS attention au timing…</a:t>
            </a:r>
          </a:p>
        </p:txBody>
      </p:sp>
    </p:spTree>
    <p:extLst>
      <p:ext uri="{BB962C8B-B14F-4D97-AF65-F5344CB8AC3E}">
        <p14:creationId xmlns:p14="http://schemas.microsoft.com/office/powerpoint/2010/main" val="416748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4C2D65-E01C-4837-B383-79DFEBB69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Titre partie 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0ED515-7F6B-4588-A838-027CB751B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392242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D69863-F439-4BD2-A86E-CA9CF78BB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6F5D52F-2CC1-4387-B2C1-BCC93D6A2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05" y="1660791"/>
            <a:ext cx="5173718" cy="391649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18B0D03-83C1-467B-A582-0433475F139F}"/>
              </a:ext>
            </a:extLst>
          </p:cNvPr>
          <p:cNvSpPr txBox="1"/>
          <p:nvPr/>
        </p:nvSpPr>
        <p:spPr>
          <a:xfrm>
            <a:off x="6225988" y="766482"/>
            <a:ext cx="32950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Rappel problématique</a:t>
            </a:r>
          </a:p>
          <a:p>
            <a:endParaRPr lang="fr-FR" dirty="0"/>
          </a:p>
          <a:p>
            <a:r>
              <a:rPr lang="fr-FR" dirty="0"/>
              <a:t>On a vu ….</a:t>
            </a:r>
          </a:p>
          <a:p>
            <a:endParaRPr lang="fr-FR" dirty="0"/>
          </a:p>
          <a:p>
            <a:r>
              <a:rPr lang="fr-FR" dirty="0"/>
              <a:t>On peut donc répondre en disant :</a:t>
            </a:r>
          </a:p>
          <a:p>
            <a:pPr marL="285750" indent="-285750">
              <a:buFontTx/>
              <a:buChar char="-"/>
            </a:pPr>
            <a:r>
              <a:rPr lang="fr-FR" dirty="0"/>
              <a:t>Rappel Idée / Argument 1</a:t>
            </a:r>
          </a:p>
          <a:p>
            <a:pPr marL="285750" indent="-285750">
              <a:buFontTx/>
              <a:buChar char="-"/>
            </a:pPr>
            <a:r>
              <a:rPr lang="fr-FR" dirty="0"/>
              <a:t>Rappel Idée / Argument 2</a:t>
            </a:r>
          </a:p>
          <a:p>
            <a:pPr marL="285750" indent="-285750">
              <a:buFontTx/>
              <a:buChar char="-"/>
            </a:pPr>
            <a:r>
              <a:rPr lang="fr-FR" dirty="0"/>
              <a:t>…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Avis personnel si besoin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2F6B4C9-D0BF-40C5-8E71-51DBA4E9E3AB}"/>
              </a:ext>
            </a:extLst>
          </p:cNvPr>
          <p:cNvSpPr txBox="1"/>
          <p:nvPr/>
        </p:nvSpPr>
        <p:spPr>
          <a:xfrm>
            <a:off x="6347012" y="5446059"/>
            <a:ext cx="2501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Image d’illustration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2B5A93-B18F-4A92-B7C3-4C72A6F2A157}"/>
              </a:ext>
            </a:extLst>
          </p:cNvPr>
          <p:cNvSpPr/>
          <p:nvPr/>
        </p:nvSpPr>
        <p:spPr>
          <a:xfrm>
            <a:off x="430305" y="564499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https://www.cartooningforpeace.org/wp-content/uploads/2021/10/3-deforestation-tony-e1633601865772.jpg</a:t>
            </a:r>
            <a:endParaRPr lang="fr-FR" dirty="0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46FB2540-A019-4C2E-B2F1-B83FF36CEAAA}"/>
              </a:ext>
            </a:extLst>
          </p:cNvPr>
          <p:cNvCxnSpPr>
            <a:stCxn id="5" idx="0"/>
            <a:endCxn id="3" idx="3"/>
          </p:cNvCxnSpPr>
          <p:nvPr/>
        </p:nvCxnSpPr>
        <p:spPr>
          <a:xfrm flipH="1" flipV="1">
            <a:off x="5604023" y="3619037"/>
            <a:ext cx="1993566" cy="18270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69717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</TotalTime>
  <Words>293</Words>
  <Application>Microsoft Office PowerPoint</Application>
  <PresentationFormat>Grand écran</PresentationFormat>
  <Paragraphs>60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Facette</vt:lpstr>
      <vt:lpstr>Préparation du PowerPoint</vt:lpstr>
      <vt:lpstr>Thème du sujet</vt:lpstr>
      <vt:lpstr>Introduction</vt:lpstr>
      <vt:lpstr>Titre partie 1:</vt:lpstr>
      <vt:lpstr>Titre partie 1:</vt:lpstr>
      <vt:lpstr>Titre partie 1:</vt:lpstr>
      <vt:lpstr>Titre partie 2</vt:lpstr>
      <vt:lpstr>Conclusion.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Préparation du PowerPoint</dc:title>
  <dc:creator>LASCAUX THOMAS</dc:creator>
  <cp:lastModifiedBy>LASCAUX THOMAS</cp:lastModifiedBy>
  <cp:revision>4</cp:revision>
  <dcterms:created xsi:type="dcterms:W3CDTF">2025-02-24T07:16:42Z</dcterms:created>
  <dcterms:modified xsi:type="dcterms:W3CDTF">2025-02-24T07:51:00Z</dcterms:modified>
</cp:coreProperties>
</file>