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2" r:id="rId5"/>
    <p:sldId id="260" r:id="rId6"/>
    <p:sldId id="261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C1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1831" autoAdjust="0"/>
  </p:normalViewPr>
  <p:slideViewPr>
    <p:cSldViewPr snapToGrid="0">
      <p:cViewPr varScale="1">
        <p:scale>
          <a:sx n="66" d="100"/>
          <a:sy n="66" d="100"/>
        </p:scale>
        <p:origin x="120" y="-1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15E13-5E0A-4012-BD6E-299BFC29734C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B6399-BE8B-4CFB-91BE-9DA3DAD31E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91107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КИСТЬ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B6399-BE8B-4CFB-91BE-9DA3DAD31EA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5849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ПЛАСТИЛИН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B6399-BE8B-4CFB-91BE-9DA3DAD31EA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5849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КРАСКИ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B6399-BE8B-4CFB-91BE-9DA3DAD31EA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5849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НОЖНИЦЫ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B6399-BE8B-4CFB-91BE-9DA3DAD31EA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5849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БУМАГА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B6399-BE8B-4CFB-91BE-9DA3DAD31EA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5849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ТЕСТО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B6399-BE8B-4CFB-91BE-9DA3DAD31EA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584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68457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273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822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3818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4930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7225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4957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8773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5459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1351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8386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CFDD6-F57A-4A57-935A-326AF4E3CE54}" type="datetimeFigureOut">
              <a:rPr lang="en-GB" smtClean="0"/>
              <a:pPr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AFEF3-6278-42AF-B43A-0CE7AE0513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4616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85000"/>
                <a:lumOff val="15000"/>
              </a:schemeClr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Spaceship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3307" y="2682229"/>
            <a:ext cx="3600000" cy="2269831"/>
          </a:xfrm>
          <a:prstGeom prst="rect">
            <a:avLst/>
          </a:prstGeom>
        </p:spPr>
      </p:pic>
      <p:pic>
        <p:nvPicPr>
          <p:cNvPr id="157" name="Engine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31" y="4411763"/>
            <a:ext cx="720000" cy="453600"/>
          </a:xfrm>
          <a:prstGeom prst="rect">
            <a:avLst/>
          </a:prstGeom>
        </p:spPr>
      </p:pic>
      <p:pic>
        <p:nvPicPr>
          <p:cNvPr id="158" name="Engine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13307" y="4612101"/>
            <a:ext cx="720000" cy="340645"/>
          </a:xfrm>
          <a:prstGeom prst="rect">
            <a:avLst/>
          </a:prstGeom>
        </p:spPr>
      </p:pic>
      <p:pic>
        <p:nvPicPr>
          <p:cNvPr id="159" name="Engine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1667" y="4433363"/>
            <a:ext cx="720000" cy="432000"/>
          </a:xfrm>
          <a:prstGeom prst="rect">
            <a:avLst/>
          </a:prstGeom>
        </p:spPr>
      </p:pic>
      <p:pic>
        <p:nvPicPr>
          <p:cNvPr id="156" name="Ship Center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6967" y="3617817"/>
            <a:ext cx="3600000" cy="1095652"/>
          </a:xfrm>
          <a:prstGeom prst="rect">
            <a:avLst/>
          </a:prstGeom>
        </p:spPr>
      </p:pic>
      <p:pic>
        <p:nvPicPr>
          <p:cNvPr id="160" name="Dome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68732" y="3053003"/>
            <a:ext cx="1800000" cy="1251656"/>
          </a:xfrm>
          <a:prstGeom prst="rect">
            <a:avLst/>
          </a:prstGeom>
        </p:spPr>
      </p:pic>
      <p:pic>
        <p:nvPicPr>
          <p:cNvPr id="162" name="Window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53307" y="3599991"/>
            <a:ext cx="360000" cy="376875"/>
          </a:xfrm>
          <a:prstGeom prst="rect">
            <a:avLst/>
          </a:prstGeom>
        </p:spPr>
      </p:pic>
      <p:pic>
        <p:nvPicPr>
          <p:cNvPr id="161" name="Window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3581" y="3700721"/>
            <a:ext cx="360000" cy="360000"/>
          </a:xfrm>
          <a:prstGeom prst="rect">
            <a:avLst/>
          </a:prstGeom>
        </p:spPr>
      </p:pic>
      <p:pic>
        <p:nvPicPr>
          <p:cNvPr id="163" name="Window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7951" y="3599990"/>
            <a:ext cx="360000" cy="376875"/>
          </a:xfrm>
          <a:prstGeom prst="rect">
            <a:avLst/>
          </a:prstGeom>
        </p:spPr>
      </p:pic>
      <p:pic>
        <p:nvPicPr>
          <p:cNvPr id="164" name="Light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9655" y="2684205"/>
            <a:ext cx="540000" cy="584182"/>
          </a:xfrm>
          <a:prstGeom prst="rect">
            <a:avLst/>
          </a:prstGeom>
        </p:spPr>
      </p:pic>
      <p:pic>
        <p:nvPicPr>
          <p:cNvPr id="169" name="Alien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1124" y="4214089"/>
            <a:ext cx="842075" cy="900000"/>
          </a:xfrm>
          <a:prstGeom prst="rect">
            <a:avLst/>
          </a:prstGeom>
          <a:effectLst>
            <a:outerShdw blurRad="76200" dist="1143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05409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31786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558163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284540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010917" y="727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05409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831786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Ё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558163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Ж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2284540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З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3010917" y="88914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05409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831786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558163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284540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3010917" y="165941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05409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831786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558163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2284540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3010917" y="240805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1903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811248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Ф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537625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2264002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Ц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2990379" y="3156685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62504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Ш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788881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Щ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515258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Ъ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2241635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2968012" y="39053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68054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Э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94431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1520808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4172585" y="5850796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5103936" y="5859794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5995978" y="5874309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6835865" y="5875892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7696780" y="5875341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6" name="Build Button"/>
          <p:cNvSpPr/>
          <p:nvPr/>
        </p:nvSpPr>
        <p:spPr>
          <a:xfrm>
            <a:off x="76833" y="60960"/>
            <a:ext cx="3635740" cy="5194227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837906" y="163814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3014496" y="89411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2288623" y="241363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3011755" y="241414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2973853" y="389383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827952" y="1647000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3015247" y="2422997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2963898" y="3902690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5" name="Стрелка вправо с вырезом 74">
            <a:hlinkClick r:id="" action="ppaction://hlinkshowjump?jump=nextslide"/>
          </p:cNvPr>
          <p:cNvSpPr/>
          <p:nvPr/>
        </p:nvSpPr>
        <p:spPr>
          <a:xfrm>
            <a:off x="2430638" y="5452418"/>
            <a:ext cx="1281935" cy="634424"/>
          </a:xfrm>
          <a:prstGeom prst="notched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 </a:t>
            </a:r>
            <a:endParaRPr lang="ru-RU" dirty="0"/>
          </a:p>
        </p:txBody>
      </p:sp>
      <p:sp>
        <p:nvSpPr>
          <p:cNvPr id="129" name="Прямоугольник 128"/>
          <p:cNvSpPr/>
          <p:nvPr/>
        </p:nvSpPr>
        <p:spPr>
          <a:xfrm>
            <a:off x="3017988" y="889516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2292115" y="2409034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55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75E-6 -1.48148E-6 L -0.14128 -0.1886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70" y="-9444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27 -0.18866 L 0.4056 -0.71829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49" y="-26644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500" fill="hold"/>
                                        <p:tgtEl>
                                          <p:spTgt spid="17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20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20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2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2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85000"/>
                <a:lumOff val="15000"/>
              </a:schemeClr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Backgroun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6152"/>
            <a:ext cx="12192000" cy="6858000"/>
          </a:xfrm>
          <a:prstGeom prst="rect">
            <a:avLst/>
          </a:prstGeom>
        </p:spPr>
      </p:pic>
      <p:pic>
        <p:nvPicPr>
          <p:cNvPr id="170" name="Spaceship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3307" y="2682229"/>
            <a:ext cx="3600000" cy="2269831"/>
          </a:xfrm>
          <a:prstGeom prst="rect">
            <a:avLst/>
          </a:prstGeom>
        </p:spPr>
      </p:pic>
      <p:pic>
        <p:nvPicPr>
          <p:cNvPr id="157" name="Engine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31" y="4411763"/>
            <a:ext cx="720000" cy="453600"/>
          </a:xfrm>
          <a:prstGeom prst="rect">
            <a:avLst/>
          </a:prstGeom>
        </p:spPr>
      </p:pic>
      <p:pic>
        <p:nvPicPr>
          <p:cNvPr id="158" name="Engine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13307" y="4612101"/>
            <a:ext cx="720000" cy="340645"/>
          </a:xfrm>
          <a:prstGeom prst="rect">
            <a:avLst/>
          </a:prstGeom>
        </p:spPr>
      </p:pic>
      <p:pic>
        <p:nvPicPr>
          <p:cNvPr id="159" name="Engine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1667" y="4433363"/>
            <a:ext cx="720000" cy="432000"/>
          </a:xfrm>
          <a:prstGeom prst="rect">
            <a:avLst/>
          </a:prstGeom>
        </p:spPr>
      </p:pic>
      <p:pic>
        <p:nvPicPr>
          <p:cNvPr id="156" name="Ship Center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6967" y="3617817"/>
            <a:ext cx="3600000" cy="1095652"/>
          </a:xfrm>
          <a:prstGeom prst="rect">
            <a:avLst/>
          </a:prstGeom>
        </p:spPr>
      </p:pic>
      <p:pic>
        <p:nvPicPr>
          <p:cNvPr id="160" name="Dome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68732" y="3053003"/>
            <a:ext cx="1800000" cy="1251656"/>
          </a:xfrm>
          <a:prstGeom prst="rect">
            <a:avLst/>
          </a:prstGeom>
        </p:spPr>
      </p:pic>
      <p:pic>
        <p:nvPicPr>
          <p:cNvPr id="162" name="Window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53307" y="3599991"/>
            <a:ext cx="360000" cy="376875"/>
          </a:xfrm>
          <a:prstGeom prst="rect">
            <a:avLst/>
          </a:prstGeom>
        </p:spPr>
      </p:pic>
      <p:pic>
        <p:nvPicPr>
          <p:cNvPr id="161" name="Window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3581" y="3700721"/>
            <a:ext cx="360000" cy="360000"/>
          </a:xfrm>
          <a:prstGeom prst="rect">
            <a:avLst/>
          </a:prstGeom>
        </p:spPr>
      </p:pic>
      <p:pic>
        <p:nvPicPr>
          <p:cNvPr id="163" name="Window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7951" y="3599990"/>
            <a:ext cx="360000" cy="376875"/>
          </a:xfrm>
          <a:prstGeom prst="rect">
            <a:avLst/>
          </a:prstGeom>
        </p:spPr>
      </p:pic>
      <p:pic>
        <p:nvPicPr>
          <p:cNvPr id="164" name="Light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9655" y="2684205"/>
            <a:ext cx="540000" cy="584182"/>
          </a:xfrm>
          <a:prstGeom prst="rect">
            <a:avLst/>
          </a:prstGeom>
        </p:spPr>
      </p:pic>
      <p:pic>
        <p:nvPicPr>
          <p:cNvPr id="169" name="Alien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1124" y="4214089"/>
            <a:ext cx="842075" cy="900000"/>
          </a:xfrm>
          <a:prstGeom prst="rect">
            <a:avLst/>
          </a:prstGeom>
          <a:effectLst>
            <a:outerShdw blurRad="76200" dist="1143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05409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31786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558163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284540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010917" y="727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05409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831786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Ё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558163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Ж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2284540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З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3010917" y="88914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05409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831786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558163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284540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3010917" y="165941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05409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831786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558163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2284540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3010917" y="240805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1903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811248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Ф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537625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2264002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Ц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2990379" y="3156685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62504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Ш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788881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Щ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515258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Ъ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2241635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2968012" y="39053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68054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Э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94431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1520808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3821041" y="5892844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4681953" y="5887328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5530453" y="5900776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6376744" y="5886778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7245131" y="5871713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8094730" y="5874715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8920742" y="5853530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9770471" y="5840598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10597000" y="5807884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6" name="Build Button"/>
          <p:cNvSpPr/>
          <p:nvPr/>
        </p:nvSpPr>
        <p:spPr>
          <a:xfrm>
            <a:off x="76833" y="60960"/>
            <a:ext cx="3635740" cy="5194227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837906" y="240463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1562213" y="1674041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0" y="0"/>
            <a:ext cx="809365" cy="71269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2285614" y="238725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3000747" y="241466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3012360" y="883634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8" name="Прямоугольник 147"/>
          <p:cNvSpPr/>
          <p:nvPr/>
        </p:nvSpPr>
        <p:spPr>
          <a:xfrm>
            <a:off x="3005366" y="1655215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827952" y="2413483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2275659" y="2409550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3017686" y="2423513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5" name="Стрелка вправо с вырезом 74">
            <a:hlinkClick r:id="" action="ppaction://hlinkshowjump?jump=nextslide"/>
          </p:cNvPr>
          <p:cNvSpPr/>
          <p:nvPr/>
        </p:nvSpPr>
        <p:spPr>
          <a:xfrm>
            <a:off x="2430638" y="5452418"/>
            <a:ext cx="1281935" cy="634424"/>
          </a:xfrm>
          <a:prstGeom prst="notched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 </a:t>
            </a:r>
            <a:endParaRPr lang="ru-RU" dirty="0"/>
          </a:p>
        </p:txBody>
      </p:sp>
      <p:sp>
        <p:nvSpPr>
          <p:cNvPr id="141" name="Прямоугольник 140"/>
          <p:cNvSpPr/>
          <p:nvPr/>
        </p:nvSpPr>
        <p:spPr>
          <a:xfrm>
            <a:off x="3015852" y="892485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022519" y="1649125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1579153" y="1669445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0" y="0"/>
            <a:ext cx="833718" cy="6858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55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75E-6 -1.48148E-6 L -0.14128 -0.1886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70" y="-9444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28 -0.18867 L 0.4056 -0.71838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" y="-265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500" fill="hold"/>
                                        <p:tgtEl>
                                          <p:spTgt spid="17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20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20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2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2000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2000" fill="hold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85000"/>
                <a:lumOff val="15000"/>
              </a:schemeClr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Backgroun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6152"/>
            <a:ext cx="12192000" cy="6858000"/>
          </a:xfrm>
          <a:prstGeom prst="rect">
            <a:avLst/>
          </a:prstGeom>
        </p:spPr>
      </p:pic>
      <p:pic>
        <p:nvPicPr>
          <p:cNvPr id="170" name="Spaceship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3307" y="2682229"/>
            <a:ext cx="3600000" cy="2269831"/>
          </a:xfrm>
          <a:prstGeom prst="rect">
            <a:avLst/>
          </a:prstGeom>
        </p:spPr>
      </p:pic>
      <p:pic>
        <p:nvPicPr>
          <p:cNvPr id="157" name="Engine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31" y="4411763"/>
            <a:ext cx="720000" cy="453600"/>
          </a:xfrm>
          <a:prstGeom prst="rect">
            <a:avLst/>
          </a:prstGeom>
        </p:spPr>
      </p:pic>
      <p:pic>
        <p:nvPicPr>
          <p:cNvPr id="158" name="Engine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13307" y="4612101"/>
            <a:ext cx="720000" cy="340645"/>
          </a:xfrm>
          <a:prstGeom prst="rect">
            <a:avLst/>
          </a:prstGeom>
        </p:spPr>
      </p:pic>
      <p:pic>
        <p:nvPicPr>
          <p:cNvPr id="159" name="Engine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1667" y="4433363"/>
            <a:ext cx="720000" cy="432000"/>
          </a:xfrm>
          <a:prstGeom prst="rect">
            <a:avLst/>
          </a:prstGeom>
        </p:spPr>
      </p:pic>
      <p:pic>
        <p:nvPicPr>
          <p:cNvPr id="156" name="Ship Center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6967" y="3617817"/>
            <a:ext cx="3600000" cy="1095652"/>
          </a:xfrm>
          <a:prstGeom prst="rect">
            <a:avLst/>
          </a:prstGeom>
        </p:spPr>
      </p:pic>
      <p:pic>
        <p:nvPicPr>
          <p:cNvPr id="160" name="Dome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68732" y="3053003"/>
            <a:ext cx="1800000" cy="1251656"/>
          </a:xfrm>
          <a:prstGeom prst="rect">
            <a:avLst/>
          </a:prstGeom>
        </p:spPr>
      </p:pic>
      <p:pic>
        <p:nvPicPr>
          <p:cNvPr id="162" name="Window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53307" y="3599991"/>
            <a:ext cx="360000" cy="376875"/>
          </a:xfrm>
          <a:prstGeom prst="rect">
            <a:avLst/>
          </a:prstGeom>
        </p:spPr>
      </p:pic>
      <p:pic>
        <p:nvPicPr>
          <p:cNvPr id="161" name="Window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3581" y="3700721"/>
            <a:ext cx="360000" cy="360000"/>
          </a:xfrm>
          <a:prstGeom prst="rect">
            <a:avLst/>
          </a:prstGeom>
        </p:spPr>
      </p:pic>
      <p:pic>
        <p:nvPicPr>
          <p:cNvPr id="163" name="Window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7951" y="3599990"/>
            <a:ext cx="360000" cy="376875"/>
          </a:xfrm>
          <a:prstGeom prst="rect">
            <a:avLst/>
          </a:prstGeom>
        </p:spPr>
      </p:pic>
      <p:pic>
        <p:nvPicPr>
          <p:cNvPr id="164" name="Light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9655" y="2684205"/>
            <a:ext cx="540000" cy="584182"/>
          </a:xfrm>
          <a:prstGeom prst="rect">
            <a:avLst/>
          </a:prstGeom>
        </p:spPr>
      </p:pic>
      <p:pic>
        <p:nvPicPr>
          <p:cNvPr id="169" name="Alien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1124" y="4214089"/>
            <a:ext cx="842075" cy="900000"/>
          </a:xfrm>
          <a:prstGeom prst="rect">
            <a:avLst/>
          </a:prstGeom>
          <a:effectLst>
            <a:outerShdw blurRad="76200" dist="1143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05409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31786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558163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284540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010917" y="727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05409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831786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Ё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558163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Ж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2284540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З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3010917" y="88914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05409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831786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558163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284540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3010917" y="165941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05409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831786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558163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2284540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3010917" y="240805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1903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811248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Ф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537625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2264002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Ц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2990379" y="3156685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62504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Ш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788881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Щ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515258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Ъ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2241635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2968012" y="39053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68054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Э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94431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1520808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4047934" y="5881106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4940437" y="5878792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5823728" y="5878792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6675781" y="5865860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7489739" y="5852930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8396756" y="5843553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6" name="Build Button"/>
          <p:cNvSpPr/>
          <p:nvPr/>
        </p:nvSpPr>
        <p:spPr>
          <a:xfrm>
            <a:off x="76833" y="60960"/>
            <a:ext cx="3635740" cy="5194227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825099" y="167038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1557945" y="239377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-1" y="0"/>
            <a:ext cx="754743" cy="69668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2277290" y="239536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3011293" y="89259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842253" y="1649776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2294442" y="2389272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5" name="Стрелка вправо с вырезом 74">
            <a:hlinkClick r:id="" action="ppaction://hlinkshowjump?jump=nextslide"/>
          </p:cNvPr>
          <p:cNvSpPr/>
          <p:nvPr/>
        </p:nvSpPr>
        <p:spPr>
          <a:xfrm>
            <a:off x="2430638" y="5452418"/>
            <a:ext cx="1281935" cy="634424"/>
          </a:xfrm>
          <a:prstGeom prst="notched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 </a:t>
            </a:r>
            <a:endParaRPr lang="ru-RU" dirty="0"/>
          </a:p>
        </p:txBody>
      </p:sp>
      <p:sp>
        <p:nvSpPr>
          <p:cNvPr id="141" name="Прямоугольник 140"/>
          <p:cNvSpPr/>
          <p:nvPr/>
        </p:nvSpPr>
        <p:spPr>
          <a:xfrm>
            <a:off x="2999417" y="857480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1560583" y="2387690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-1" y="-1"/>
            <a:ext cx="769257" cy="769257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55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75E-6 -1.48148E-6 L -0.14128 -0.1886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70" y="-9444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27 -0.18866 L 0.4056 -0.71829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49" y="-26644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500" fill="hold"/>
                                        <p:tgtEl>
                                          <p:spTgt spid="17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20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20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2000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85000"/>
                <a:lumOff val="15000"/>
              </a:schemeClr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Backgroun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6152"/>
            <a:ext cx="12192000" cy="6858000"/>
          </a:xfrm>
          <a:prstGeom prst="rect">
            <a:avLst/>
          </a:prstGeom>
        </p:spPr>
      </p:pic>
      <p:pic>
        <p:nvPicPr>
          <p:cNvPr id="170" name="Spaceship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3307" y="2682229"/>
            <a:ext cx="3600000" cy="2269831"/>
          </a:xfrm>
          <a:prstGeom prst="rect">
            <a:avLst/>
          </a:prstGeom>
        </p:spPr>
      </p:pic>
      <p:pic>
        <p:nvPicPr>
          <p:cNvPr id="157" name="Engine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31" y="4411763"/>
            <a:ext cx="720000" cy="453600"/>
          </a:xfrm>
          <a:prstGeom prst="rect">
            <a:avLst/>
          </a:prstGeom>
        </p:spPr>
      </p:pic>
      <p:pic>
        <p:nvPicPr>
          <p:cNvPr id="158" name="Engine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13307" y="4612101"/>
            <a:ext cx="720000" cy="340645"/>
          </a:xfrm>
          <a:prstGeom prst="rect">
            <a:avLst/>
          </a:prstGeom>
        </p:spPr>
      </p:pic>
      <p:pic>
        <p:nvPicPr>
          <p:cNvPr id="159" name="Engine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1667" y="4433363"/>
            <a:ext cx="720000" cy="432000"/>
          </a:xfrm>
          <a:prstGeom prst="rect">
            <a:avLst/>
          </a:prstGeom>
        </p:spPr>
      </p:pic>
      <p:pic>
        <p:nvPicPr>
          <p:cNvPr id="156" name="Ship Center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6967" y="3617817"/>
            <a:ext cx="3600000" cy="1095652"/>
          </a:xfrm>
          <a:prstGeom prst="rect">
            <a:avLst/>
          </a:prstGeom>
        </p:spPr>
      </p:pic>
      <p:pic>
        <p:nvPicPr>
          <p:cNvPr id="160" name="Dome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68732" y="3053003"/>
            <a:ext cx="1800000" cy="1251656"/>
          </a:xfrm>
          <a:prstGeom prst="rect">
            <a:avLst/>
          </a:prstGeom>
        </p:spPr>
      </p:pic>
      <p:pic>
        <p:nvPicPr>
          <p:cNvPr id="162" name="Window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53307" y="3599991"/>
            <a:ext cx="360000" cy="376875"/>
          </a:xfrm>
          <a:prstGeom prst="rect">
            <a:avLst/>
          </a:prstGeom>
        </p:spPr>
      </p:pic>
      <p:pic>
        <p:nvPicPr>
          <p:cNvPr id="161" name="Window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3581" y="3700721"/>
            <a:ext cx="360000" cy="360000"/>
          </a:xfrm>
          <a:prstGeom prst="rect">
            <a:avLst/>
          </a:prstGeom>
        </p:spPr>
      </p:pic>
      <p:pic>
        <p:nvPicPr>
          <p:cNvPr id="163" name="Window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7951" y="3599990"/>
            <a:ext cx="360000" cy="376875"/>
          </a:xfrm>
          <a:prstGeom prst="rect">
            <a:avLst/>
          </a:prstGeom>
        </p:spPr>
      </p:pic>
      <p:pic>
        <p:nvPicPr>
          <p:cNvPr id="164" name="Light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9655" y="2684205"/>
            <a:ext cx="540000" cy="584182"/>
          </a:xfrm>
          <a:prstGeom prst="rect">
            <a:avLst/>
          </a:prstGeom>
        </p:spPr>
      </p:pic>
      <p:pic>
        <p:nvPicPr>
          <p:cNvPr id="169" name="Alien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1124" y="4214089"/>
            <a:ext cx="842075" cy="900000"/>
          </a:xfrm>
          <a:prstGeom prst="rect">
            <a:avLst/>
          </a:prstGeom>
          <a:effectLst>
            <a:outerShdw blurRad="76200" dist="1143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05409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31786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558163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284540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010917" y="727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05409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831786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Ё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558163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Ж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2284540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З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3010917" y="88914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05409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831786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558163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284540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3010917" y="165941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05409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831786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558163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2284540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3010917" y="240805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1903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811248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Ф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537625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2264002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Ц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2990379" y="3156685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62504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Ш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788881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Щ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515258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Ъ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2241635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2968012" y="39053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68054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Э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94431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1520808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3989877" y="5866591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4867865" y="5864276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5736642" y="5878791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Ж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6603209" y="5865860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7460711" y="5867443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8295155" y="5858068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Ц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9169405" y="5882559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6" name="Build Button"/>
          <p:cNvSpPr/>
          <p:nvPr/>
        </p:nvSpPr>
        <p:spPr>
          <a:xfrm>
            <a:off x="76833" y="60960"/>
            <a:ext cx="3635740" cy="5194227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3002242" y="1641351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1" y="2408294"/>
            <a:ext cx="8128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1555864" y="86978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Ж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3018676" y="87294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2271065" y="317134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Ц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2230914" y="390703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3004881" y="1649775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3006800" y="866856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5" name="Стрелка вправо с вырезом 74">
            <a:hlinkClick r:id="" action="ppaction://hlinkshowjump?jump=nextslide"/>
          </p:cNvPr>
          <p:cNvSpPr/>
          <p:nvPr/>
        </p:nvSpPr>
        <p:spPr>
          <a:xfrm>
            <a:off x="2430638" y="5452418"/>
            <a:ext cx="1281935" cy="634424"/>
          </a:xfrm>
          <a:prstGeom prst="notched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 </a:t>
            </a:r>
            <a:endParaRPr lang="ru-RU" dirty="0"/>
          </a:p>
        </p:txBody>
      </p:sp>
      <p:sp>
        <p:nvSpPr>
          <p:cNvPr id="141" name="Прямоугольник 140"/>
          <p:cNvSpPr/>
          <p:nvPr/>
        </p:nvSpPr>
        <p:spPr>
          <a:xfrm>
            <a:off x="2288217" y="3165252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2233552" y="3900943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0" y="2431232"/>
            <a:ext cx="844241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1558503" y="878203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55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75E-6 -1.48148E-6 L -0.14128 -0.1886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70" y="-9444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27 -0.18866 L 0.4056 -0.71829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49" y="-26644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500" fill="hold"/>
                                        <p:tgtEl>
                                          <p:spTgt spid="17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20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20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2000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2000" fill="hold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85000"/>
                <a:lumOff val="15000"/>
              </a:schemeClr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Backgroun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6152"/>
            <a:ext cx="12192000" cy="6858000"/>
          </a:xfrm>
          <a:prstGeom prst="rect">
            <a:avLst/>
          </a:prstGeom>
        </p:spPr>
      </p:pic>
      <p:pic>
        <p:nvPicPr>
          <p:cNvPr id="170" name="Spaceship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3307" y="2682229"/>
            <a:ext cx="3600000" cy="2269831"/>
          </a:xfrm>
          <a:prstGeom prst="rect">
            <a:avLst/>
          </a:prstGeom>
        </p:spPr>
      </p:pic>
      <p:pic>
        <p:nvPicPr>
          <p:cNvPr id="157" name="Engine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31" y="4411763"/>
            <a:ext cx="720000" cy="453600"/>
          </a:xfrm>
          <a:prstGeom prst="rect">
            <a:avLst/>
          </a:prstGeom>
        </p:spPr>
      </p:pic>
      <p:pic>
        <p:nvPicPr>
          <p:cNvPr id="158" name="Engine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13307" y="4612101"/>
            <a:ext cx="720000" cy="340645"/>
          </a:xfrm>
          <a:prstGeom prst="rect">
            <a:avLst/>
          </a:prstGeom>
        </p:spPr>
      </p:pic>
      <p:pic>
        <p:nvPicPr>
          <p:cNvPr id="159" name="Engine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1667" y="4433363"/>
            <a:ext cx="720000" cy="432000"/>
          </a:xfrm>
          <a:prstGeom prst="rect">
            <a:avLst/>
          </a:prstGeom>
        </p:spPr>
      </p:pic>
      <p:pic>
        <p:nvPicPr>
          <p:cNvPr id="156" name="Ship Center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6967" y="3617817"/>
            <a:ext cx="3600000" cy="1095652"/>
          </a:xfrm>
          <a:prstGeom prst="rect">
            <a:avLst/>
          </a:prstGeom>
        </p:spPr>
      </p:pic>
      <p:pic>
        <p:nvPicPr>
          <p:cNvPr id="160" name="Dome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68732" y="3053003"/>
            <a:ext cx="1800000" cy="1251656"/>
          </a:xfrm>
          <a:prstGeom prst="rect">
            <a:avLst/>
          </a:prstGeom>
        </p:spPr>
      </p:pic>
      <p:pic>
        <p:nvPicPr>
          <p:cNvPr id="162" name="Window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53307" y="3599991"/>
            <a:ext cx="360000" cy="376875"/>
          </a:xfrm>
          <a:prstGeom prst="rect">
            <a:avLst/>
          </a:prstGeom>
        </p:spPr>
      </p:pic>
      <p:pic>
        <p:nvPicPr>
          <p:cNvPr id="161" name="Window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3581" y="3700721"/>
            <a:ext cx="360000" cy="360000"/>
          </a:xfrm>
          <a:prstGeom prst="rect">
            <a:avLst/>
          </a:prstGeom>
        </p:spPr>
      </p:pic>
      <p:pic>
        <p:nvPicPr>
          <p:cNvPr id="163" name="Window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7951" y="3599990"/>
            <a:ext cx="360000" cy="376875"/>
          </a:xfrm>
          <a:prstGeom prst="rect">
            <a:avLst/>
          </a:prstGeom>
        </p:spPr>
      </p:pic>
      <p:pic>
        <p:nvPicPr>
          <p:cNvPr id="164" name="Light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9655" y="2684205"/>
            <a:ext cx="540000" cy="584182"/>
          </a:xfrm>
          <a:prstGeom prst="rect">
            <a:avLst/>
          </a:prstGeom>
        </p:spPr>
      </p:pic>
      <p:pic>
        <p:nvPicPr>
          <p:cNvPr id="169" name="Alien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1124" y="4214089"/>
            <a:ext cx="842075" cy="900000"/>
          </a:xfrm>
          <a:prstGeom prst="rect">
            <a:avLst/>
          </a:prstGeom>
          <a:effectLst>
            <a:outerShdw blurRad="76200" dist="1143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05409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31786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558163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284540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010917" y="727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05409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831786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Ё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558163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Ж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2284540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З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3010917" y="88914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05409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831786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558163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284540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3010917" y="165941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05409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831786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558163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2284540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3010917" y="240805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1903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811248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Ф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537625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2264002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Ц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2990379" y="3156685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62504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Ш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788881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Щ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515258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Ъ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2241635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2968012" y="39053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68054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Э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94431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1520808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3902790" y="5852077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4751750" y="5849763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5591499" y="5849764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6414524" y="5822317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7257510" y="5823901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8048412" y="5814525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6" name="Build Button"/>
          <p:cNvSpPr/>
          <p:nvPr/>
        </p:nvSpPr>
        <p:spPr>
          <a:xfrm>
            <a:off x="76833" y="60960"/>
            <a:ext cx="3635740" cy="5194227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810585" y="-1"/>
            <a:ext cx="684386" cy="66765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1" y="3148523"/>
            <a:ext cx="740228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2281579" y="165355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-1" y="0"/>
            <a:ext cx="754743" cy="7112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2278447" y="0"/>
            <a:ext cx="648000" cy="7112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827738" y="0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-1" y="0"/>
            <a:ext cx="754743" cy="725714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2266572" y="-1"/>
            <a:ext cx="648000" cy="682171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5" name="Стрелка вправо с вырезом 74">
            <a:hlinkClick r:id="" action="ppaction://hlinkshowjump?jump=nextslide"/>
          </p:cNvPr>
          <p:cNvSpPr/>
          <p:nvPr/>
        </p:nvSpPr>
        <p:spPr>
          <a:xfrm>
            <a:off x="2430638" y="5452418"/>
            <a:ext cx="1281935" cy="634424"/>
          </a:xfrm>
          <a:prstGeom prst="notched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 </a:t>
            </a:r>
            <a:endParaRPr lang="ru-RU" dirty="0"/>
          </a:p>
        </p:txBody>
      </p:sp>
      <p:sp>
        <p:nvSpPr>
          <p:cNvPr id="129" name="Прямоугольник 128"/>
          <p:cNvSpPr/>
          <p:nvPr/>
        </p:nvSpPr>
        <p:spPr>
          <a:xfrm>
            <a:off x="0" y="3156947"/>
            <a:ext cx="725714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2284217" y="1632946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55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75E-6 -1.48148E-6 L -0.14128 -0.1886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70" y="-9444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27 -0.18866 L 0.4056 -0.71829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49" y="-26644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500" fill="hold"/>
                                        <p:tgtEl>
                                          <p:spTgt spid="17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20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20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2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2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85000"/>
                <a:lumOff val="15000"/>
              </a:schemeClr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Backgroun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6152"/>
            <a:ext cx="12192000" cy="6858000"/>
          </a:xfrm>
          <a:prstGeom prst="rect">
            <a:avLst/>
          </a:prstGeom>
        </p:spPr>
      </p:pic>
      <p:pic>
        <p:nvPicPr>
          <p:cNvPr id="170" name="Spaceship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3307" y="2682229"/>
            <a:ext cx="3600000" cy="2269831"/>
          </a:xfrm>
          <a:prstGeom prst="rect">
            <a:avLst/>
          </a:prstGeom>
        </p:spPr>
      </p:pic>
      <p:pic>
        <p:nvPicPr>
          <p:cNvPr id="157" name="Engine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31" y="4411763"/>
            <a:ext cx="720000" cy="453600"/>
          </a:xfrm>
          <a:prstGeom prst="rect">
            <a:avLst/>
          </a:prstGeom>
        </p:spPr>
      </p:pic>
      <p:pic>
        <p:nvPicPr>
          <p:cNvPr id="158" name="Engine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13307" y="4612101"/>
            <a:ext cx="720000" cy="340645"/>
          </a:xfrm>
          <a:prstGeom prst="rect">
            <a:avLst/>
          </a:prstGeom>
        </p:spPr>
      </p:pic>
      <p:pic>
        <p:nvPicPr>
          <p:cNvPr id="159" name="Engine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1667" y="4433363"/>
            <a:ext cx="720000" cy="432000"/>
          </a:xfrm>
          <a:prstGeom prst="rect">
            <a:avLst/>
          </a:prstGeom>
        </p:spPr>
      </p:pic>
      <p:pic>
        <p:nvPicPr>
          <p:cNvPr id="156" name="Ship Center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6967" y="3617817"/>
            <a:ext cx="3600000" cy="1095652"/>
          </a:xfrm>
          <a:prstGeom prst="rect">
            <a:avLst/>
          </a:prstGeom>
        </p:spPr>
      </p:pic>
      <p:pic>
        <p:nvPicPr>
          <p:cNvPr id="160" name="Dome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68732" y="3053003"/>
            <a:ext cx="1800000" cy="1251656"/>
          </a:xfrm>
          <a:prstGeom prst="rect">
            <a:avLst/>
          </a:prstGeom>
        </p:spPr>
      </p:pic>
      <p:pic>
        <p:nvPicPr>
          <p:cNvPr id="162" name="Window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53307" y="3599991"/>
            <a:ext cx="360000" cy="376875"/>
          </a:xfrm>
          <a:prstGeom prst="rect">
            <a:avLst/>
          </a:prstGeom>
        </p:spPr>
      </p:pic>
      <p:pic>
        <p:nvPicPr>
          <p:cNvPr id="161" name="Window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3581" y="3700721"/>
            <a:ext cx="360000" cy="360000"/>
          </a:xfrm>
          <a:prstGeom prst="rect">
            <a:avLst/>
          </a:prstGeom>
        </p:spPr>
      </p:pic>
      <p:pic>
        <p:nvPicPr>
          <p:cNvPr id="163" name="Window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7951" y="3599990"/>
            <a:ext cx="360000" cy="376875"/>
          </a:xfrm>
          <a:prstGeom prst="rect">
            <a:avLst/>
          </a:prstGeom>
        </p:spPr>
      </p:pic>
      <p:pic>
        <p:nvPicPr>
          <p:cNvPr id="164" name="Light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9655" y="2684205"/>
            <a:ext cx="540000" cy="584182"/>
          </a:xfrm>
          <a:prstGeom prst="rect">
            <a:avLst/>
          </a:prstGeom>
        </p:spPr>
      </p:pic>
      <p:pic>
        <p:nvPicPr>
          <p:cNvPr id="169" name="Alien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1124" y="4214089"/>
            <a:ext cx="842075" cy="900000"/>
          </a:xfrm>
          <a:prstGeom prst="rect">
            <a:avLst/>
          </a:prstGeom>
          <a:effectLst>
            <a:outerShdw blurRad="76200" dist="1143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05409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31786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558163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284540" y="696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010917" y="727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05409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831786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Ё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558163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Ж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2284540" y="886097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З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3010917" y="88914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05409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831786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558163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284540" y="165637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3010917" y="165941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05409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831786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558163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2284540" y="2405003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3010917" y="2408052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1903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811248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Ф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537625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2264002" y="3153636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Ц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2990379" y="3156685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62504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Ш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788881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Щ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515258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Ъ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2241635" y="3902269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2968012" y="390531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68054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Э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94431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1520808" y="4636090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3888276" y="5852078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4766264" y="5849763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5606012" y="5849762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6458066" y="5851346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7359109" y="5847142"/>
            <a:ext cx="648000" cy="64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6" name="Build Button"/>
          <p:cNvSpPr/>
          <p:nvPr/>
        </p:nvSpPr>
        <p:spPr>
          <a:xfrm>
            <a:off x="76833" y="60960"/>
            <a:ext cx="3635740" cy="5194227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3016757" y="2410608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0" y="884293"/>
            <a:ext cx="725714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2267064" y="2408294"/>
            <a:ext cx="648000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-1" y="2425975"/>
            <a:ext cx="740229" cy="64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3019395" y="2419032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-1" y="2409371"/>
            <a:ext cx="769257" cy="673027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5" name="Стрелка вправо с вырезом 74">
            <a:hlinkClick r:id="" action="ppaction://hlinkshowjump?jump=nextslide"/>
          </p:cNvPr>
          <p:cNvSpPr/>
          <p:nvPr/>
        </p:nvSpPr>
        <p:spPr>
          <a:xfrm>
            <a:off x="2430638" y="5452418"/>
            <a:ext cx="1281935" cy="634424"/>
          </a:xfrm>
          <a:prstGeom prst="notched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 </a:t>
            </a:r>
            <a:endParaRPr lang="ru-RU" dirty="0"/>
          </a:p>
        </p:txBody>
      </p:sp>
      <p:sp>
        <p:nvSpPr>
          <p:cNvPr id="129" name="Прямоугольник 128"/>
          <p:cNvSpPr/>
          <p:nvPr/>
        </p:nvSpPr>
        <p:spPr>
          <a:xfrm>
            <a:off x="0" y="878204"/>
            <a:ext cx="725714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2284217" y="2387689"/>
            <a:ext cx="648000" cy="648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55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75E-6 -1.48148E-6 L -0.14128 -0.1886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70" y="-9444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27 -0.18866 L 0.4056 -0.71829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49" y="-26644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500" fill="hold"/>
                                        <p:tgtEl>
                                          <p:spTgt spid="17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20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20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d27cbc5a2f939ffdd9c46d2e7f52544735b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286</Words>
  <Application>Microsoft Office PowerPoint</Application>
  <PresentationFormat>Произвольный</PresentationFormat>
  <Paragraphs>286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tekhnologic</dc:creator>
  <cp:lastModifiedBy>настя</cp:lastModifiedBy>
  <cp:revision>20</cp:revision>
  <dcterms:created xsi:type="dcterms:W3CDTF">2017-02-26T05:53:43Z</dcterms:created>
  <dcterms:modified xsi:type="dcterms:W3CDTF">2020-09-09T17:16:35Z</dcterms:modified>
</cp:coreProperties>
</file>