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67" r:id="rId9"/>
    <p:sldId id="269" r:id="rId10"/>
    <p:sldId id="271" r:id="rId11"/>
    <p:sldId id="262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FDAA-592D-4B7D-89D6-4B2F36DE831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2CF-21D2-419C-B4D2-44FE6728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FDAA-592D-4B7D-89D6-4B2F36DE831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2CF-21D2-419C-B4D2-44FE6728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FDAA-592D-4B7D-89D6-4B2F36DE831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2CF-21D2-419C-B4D2-44FE6728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FDAA-592D-4B7D-89D6-4B2F36DE831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2CF-21D2-419C-B4D2-44FE6728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FDAA-592D-4B7D-89D6-4B2F36DE831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2CF-21D2-419C-B4D2-44FE6728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FDAA-592D-4B7D-89D6-4B2F36DE831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2CF-21D2-419C-B4D2-44FE6728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FDAA-592D-4B7D-89D6-4B2F36DE831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2CF-21D2-419C-B4D2-44FE6728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FDAA-592D-4B7D-89D6-4B2F36DE831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2CF-21D2-419C-B4D2-44FE6728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FDAA-592D-4B7D-89D6-4B2F36DE831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2CF-21D2-419C-B4D2-44FE6728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FDAA-592D-4B7D-89D6-4B2F36DE831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2CF-21D2-419C-B4D2-44FE6728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FDAA-592D-4B7D-89D6-4B2F36DE831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2CF-21D2-419C-B4D2-44FE6728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FDAA-592D-4B7D-89D6-4B2F36DE831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72CF-21D2-419C-B4D2-44FE67280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509120"/>
            <a:ext cx="6976864" cy="2160240"/>
          </a:xfrm>
        </p:spPr>
        <p:txBody>
          <a:bodyPr>
            <a:normAutofit fontScale="5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33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Подготовила:</a:t>
            </a:r>
          </a:p>
          <a:p>
            <a:pPr algn="r"/>
            <a:r>
              <a:rPr lang="ru-RU" sz="33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воспитатель</a:t>
            </a:r>
          </a:p>
          <a:p>
            <a:pPr algn="r"/>
            <a:r>
              <a:rPr lang="ru-RU" sz="33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высшей</a:t>
            </a:r>
          </a:p>
          <a:p>
            <a:pPr algn="r"/>
            <a:r>
              <a:rPr lang="ru-RU" sz="33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квалификационной</a:t>
            </a:r>
          </a:p>
          <a:p>
            <a:pPr algn="r"/>
            <a:r>
              <a:rPr lang="ru-RU" sz="33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категории</a:t>
            </a:r>
          </a:p>
          <a:p>
            <a:pPr algn="r"/>
            <a:r>
              <a:rPr lang="ru-RU" sz="33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Соскина А. </a:t>
            </a:r>
            <a:r>
              <a:rPr lang="ru-RU" sz="33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А.</a:t>
            </a:r>
            <a:endParaRPr lang="ru-RU" sz="33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l"/>
            <a:r>
              <a:rPr lang="ru-RU" sz="3300" b="1" cap="all" dirty="0" smtClean="0">
                <a:ln w="0">
                  <a:solidFill>
                    <a:srgbClr val="FFC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</a:t>
            </a:r>
            <a:r>
              <a:rPr lang="ru-RU" sz="33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Оренбург</a:t>
            </a:r>
            <a:r>
              <a:rPr lang="ru-RU" sz="3300" b="1" cap="all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3300" b="1" cap="all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2021</a:t>
            </a:r>
            <a:endParaRPr lang="ru-RU" sz="33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836712"/>
            <a:ext cx="612068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Опыт работы </a:t>
            </a:r>
            <a:br>
              <a:rPr lang="ru-RU" sz="32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 теме самообразования</a:t>
            </a:r>
            <a:br>
              <a:rPr lang="ru-RU" sz="32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«Использование нетрадиционных техник в художественно – продуктивной деятельности с детьми </a:t>
            </a: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дошкольного возраста»</a:t>
            </a:r>
            <a:endParaRPr lang="ru-RU" sz="32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Рисунок 1" descr="E:\д-с 89 без ретуши-8.jpg"/>
          <p:cNvPicPr>
            <a:picLocks noChangeAspect="1" noChangeArrowheads="1"/>
          </p:cNvPicPr>
          <p:nvPr/>
        </p:nvPicPr>
        <p:blipFill>
          <a:blip r:embed="rId3" cstate="print"/>
          <a:srcRect l="5576" r="3635" b="21762"/>
          <a:stretch>
            <a:fillRect/>
          </a:stretch>
        </p:blipFill>
        <p:spPr bwMode="auto">
          <a:xfrm>
            <a:off x="6444208" y="188640"/>
            <a:ext cx="2699792" cy="349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 период работы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темой самообразования мною были разработаны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пособия,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консультации, памятки для родителей,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деловая игра, мастер – класс для педагогов:</a:t>
            </a: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настя\Desktop\ОБОБЩЕНИЕ ОПЫТА ФОТО\IMG_20190520_094946.jpg"/>
          <p:cNvPicPr/>
          <p:nvPr/>
        </p:nvPicPr>
        <p:blipFill>
          <a:blip r:embed="rId3" cstate="print"/>
          <a:srcRect l="3593" t="12351" r="15569" b="14741"/>
          <a:stretch>
            <a:fillRect/>
          </a:stretch>
        </p:blipFill>
        <p:spPr bwMode="auto">
          <a:xfrm>
            <a:off x="3491880" y="2132856"/>
            <a:ext cx="3000921" cy="213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настя\Desktop\Фото опыт работы\IMG_20181126_164413.jpg"/>
          <p:cNvPicPr/>
          <p:nvPr/>
        </p:nvPicPr>
        <p:blipFill>
          <a:blip r:embed="rId4" cstate="print"/>
          <a:srcRect l="14751" t="12500" r="33298" b="35096"/>
          <a:stretch>
            <a:fillRect/>
          </a:stretch>
        </p:blipFill>
        <p:spPr bwMode="auto">
          <a:xfrm rot="16200000">
            <a:off x="6875749" y="1448780"/>
            <a:ext cx="1872208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настя\Desktop\Фото опыт работы\IMG_20181126_164734.jpg"/>
          <p:cNvPicPr/>
          <p:nvPr/>
        </p:nvPicPr>
        <p:blipFill>
          <a:blip r:embed="rId5" cstate="print"/>
          <a:srcRect l="15014" t="18047" r="17847" b="20806"/>
          <a:stretch>
            <a:fillRect/>
          </a:stretch>
        </p:blipFill>
        <p:spPr bwMode="auto">
          <a:xfrm rot="16200000">
            <a:off x="6881415" y="-221182"/>
            <a:ext cx="2041402" cy="248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http://itd0.mycdn.me/image?id=865457131543&amp;t=20&amp;plc=WEB&amp;tkn=*i29Mbw9yAXycis3SgQA3bFB_bi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828610"/>
            <a:ext cx="2226258" cy="3029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365104"/>
            <a:ext cx="302433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437112"/>
            <a:ext cx="3026916" cy="2234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настя\Desktop\Фото опыт работы\IMG_20181126_165304.jpg"/>
          <p:cNvPicPr/>
          <p:nvPr/>
        </p:nvPicPr>
        <p:blipFill>
          <a:blip r:embed="rId9" cstate="print"/>
          <a:srcRect l="14751" t="6370" r="19669" b="15385"/>
          <a:stretch>
            <a:fillRect/>
          </a:stretch>
        </p:blipFill>
        <p:spPr bwMode="auto">
          <a:xfrm rot="16200000">
            <a:off x="913394" y="1673736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435280" cy="57606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Моё увлечение неразрывно связано с творчеством, которое я воплощаю совместно с детьми или же самостоятельно.</a:t>
            </a:r>
          </a:p>
          <a:p>
            <a:pPr marL="0" indent="0">
              <a:spcBef>
                <a:spcPts val="0"/>
              </a:spcBef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настя\Desktop\ОБОБЩЕНИЕ ОПЫТА ФОТО\IMG_20181118_145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1602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стя\Desktop\ОБОБЩЕНИЕ ОПЫТА ФОТО\IMG_20181217_190820.jpg"/>
          <p:cNvPicPr/>
          <p:nvPr/>
        </p:nvPicPr>
        <p:blipFill>
          <a:blip r:embed="rId4" cstate="print"/>
          <a:srcRect l="12159" t="9034" r="11146" b="8411"/>
          <a:stretch>
            <a:fillRect/>
          </a:stretch>
        </p:blipFill>
        <p:spPr bwMode="auto">
          <a:xfrm>
            <a:off x="2987824" y="1268760"/>
            <a:ext cx="316835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настя\Desktop\ОБОБЩЕНИЕ ОПЫТА ФОТО\IMG_20190312_193350.jpg"/>
          <p:cNvPicPr/>
          <p:nvPr/>
        </p:nvPicPr>
        <p:blipFill>
          <a:blip r:embed="rId5" cstate="print"/>
          <a:srcRect l="5079" t="11905" r="11111" b="16905"/>
          <a:stretch>
            <a:fillRect/>
          </a:stretch>
        </p:blipFill>
        <p:spPr bwMode="auto">
          <a:xfrm>
            <a:off x="6372200" y="1196752"/>
            <a:ext cx="229857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настя\Desktop\ОБОБЩЕНИЕ ОПЫТА ФОТО\IMG_20190513_141328.jpg"/>
          <p:cNvPicPr/>
          <p:nvPr/>
        </p:nvPicPr>
        <p:blipFill>
          <a:blip r:embed="rId6" cstate="print"/>
          <a:srcRect l="16474" t="9214" r="16814" b="8401"/>
          <a:stretch>
            <a:fillRect/>
          </a:stretch>
        </p:blipFill>
        <p:spPr bwMode="auto">
          <a:xfrm>
            <a:off x="3131840" y="4077072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настя\AppData\Local\Microsoft\Windows\Temporary Internet Files\Content.Word\20190520_214909.jpg"/>
          <p:cNvPicPr/>
          <p:nvPr/>
        </p:nvPicPr>
        <p:blipFill>
          <a:blip r:embed="rId7" cstate="print"/>
          <a:srcRect l="13308" t="5941" r="27525" b="2970"/>
          <a:stretch>
            <a:fillRect/>
          </a:stretch>
        </p:blipFill>
        <p:spPr bwMode="auto">
          <a:xfrm>
            <a:off x="251520" y="4293096"/>
            <a:ext cx="3024336" cy="235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настя\AppData\Local\Microsoft\Windows\Temporary Internet Files\Content.Word\IMG_20190107_143746.jpg"/>
          <p:cNvPicPr/>
          <p:nvPr/>
        </p:nvPicPr>
        <p:blipFill>
          <a:blip r:embed="rId8" cstate="print"/>
          <a:srcRect t="11111" b="15812"/>
          <a:stretch>
            <a:fillRect/>
          </a:stretch>
        </p:blipFill>
        <p:spPr bwMode="auto">
          <a:xfrm>
            <a:off x="5580112" y="4653136"/>
            <a:ext cx="3563888" cy="204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435280" cy="57606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Занятия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 использование нетрадиционного рисования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оказывают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неоценимую услугу в разностороннем развитии детей,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воспитателю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находить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контакт с ребёнком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наладить сотрудничество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ним в других видах деятельности, а также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способствуют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взаимодействию педагога с родителями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Цель поставленная мною на начальном этапе была достигнута, т.к. каждая из этих техник – это маленькая игра и их использование позволило детям чувствовать себя раскованнее, смелее, непосредственнее, что и дало полную свободу для самовыражения; но как и любая творческая тема она не заканчивается, поэтому исходя из вышесказанного мною поставлена следующая цель – развитие самостоятельности и инициативы каждого ребёнка через нетрадиционные техники.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1772816"/>
            <a:ext cx="61206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Благодарю </a:t>
            </a:r>
          </a:p>
          <a:p>
            <a:pPr algn="ctr"/>
            <a:r>
              <a:rPr lang="ru-RU" sz="6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</a:t>
            </a:r>
          </a:p>
          <a:p>
            <a:pPr algn="ctr"/>
            <a:r>
              <a:rPr lang="ru-RU" sz="6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внимание!!!</a:t>
            </a:r>
            <a:endParaRPr lang="ru-RU" sz="60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C:\Users\настя\Desktop\ОБОБЩЕНИЕ ОПЫТА ФОТО\IMG_20190128_1654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24888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настя\Desktop\ОБОБЩЕНИЕ ОПЫТА ФОТО\IMG_20190128_163140.jpg"/>
          <p:cNvPicPr/>
          <p:nvPr/>
        </p:nvPicPr>
        <p:blipFill>
          <a:blip r:embed="rId4" cstate="print"/>
          <a:srcRect l="11345" t="6910" r="10924" b="8595"/>
          <a:stretch>
            <a:fillRect/>
          </a:stretch>
        </p:blipFill>
        <p:spPr bwMode="auto">
          <a:xfrm>
            <a:off x="179512" y="188640"/>
            <a:ext cx="201364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настя\Desktop\ОБОБЩЕНИЕ ОПЫТА ФОТО\IMG_20190128_163247.jpg"/>
          <p:cNvPicPr/>
          <p:nvPr/>
        </p:nvPicPr>
        <p:blipFill>
          <a:blip r:embed="rId5" cstate="print"/>
          <a:srcRect l="15306" b="16847"/>
          <a:stretch>
            <a:fillRect/>
          </a:stretch>
        </p:blipFill>
        <p:spPr bwMode="auto">
          <a:xfrm>
            <a:off x="179512" y="4149080"/>
            <a:ext cx="1872208" cy="250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настя\Desktop\ОБОБЩЕНИЕ ОПЫТА ФОТО\IMG_20190128_165549.jpg"/>
          <p:cNvPicPr/>
          <p:nvPr/>
        </p:nvPicPr>
        <p:blipFill>
          <a:blip r:embed="rId6" cstate="print"/>
          <a:srcRect l="16112" t="5141" r="12928"/>
          <a:stretch>
            <a:fillRect/>
          </a:stretch>
        </p:blipFill>
        <p:spPr bwMode="auto">
          <a:xfrm>
            <a:off x="6876256" y="3645024"/>
            <a:ext cx="208211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Я, Соскина Анастасия Александровна,  работая по теме самообразования придерживаюсь следующего девиза: 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«Первые шаги по ступенькам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творчества вместе с ребёнком!».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каждом из нас живёт художник и мы </a:t>
            </a:r>
            <a:endParaRPr lang="ru-RU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даже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об этом не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знаем… А на проявление способностей ребёнка необходимо обращать ещё в детстве…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Следующее высказывание и подтолкнуло меня к выбору темы самообразования: «Нет бездарных детей, есть нераскрытые дети…». А помочь раскрыть способности каждого ребёнка может только педагог!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Поставив цель я день за днём достигаю её совместно с детьми!!!</a:t>
            </a:r>
            <a:endParaRPr lang="ru-RU" sz="2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ознакомление детей с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нетрадиционными техниками, создавая свой неповторимый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образ, используя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техники рисования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Образовательная:</a:t>
            </a:r>
          </a:p>
          <a:p>
            <a:pPr marL="0" indent="0">
              <a:spcBef>
                <a:spcPts val="0"/>
              </a:spcBef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обогащать знания детей о разных видах художественного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творчества;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накомить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детей различными видами изобразительной деятельности, многообразием художественных материалов и приёмами работы с ними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Развивающая:</a:t>
            </a:r>
          </a:p>
          <a:p>
            <a:pPr marL="0" indent="0">
              <a:spcBef>
                <a:spcPts val="0"/>
              </a:spcBef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художественный вкус, фантазию, изобретательность, пространственное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воображение;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азвивать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желание экспериментировать, проявляя яркие познавательные чувства: удивление, сомнение, радость от узнавания нового.</a:t>
            </a:r>
          </a:p>
          <a:p>
            <a:pPr marL="0" indent="0">
              <a:spcBef>
                <a:spcPts val="0"/>
              </a:spcBef>
              <a:buNone/>
            </a:pPr>
            <a:endParaRPr lang="ru-RU" sz="25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Воспитательная:</a:t>
            </a:r>
          </a:p>
          <a:p>
            <a:pPr marL="0" indent="0">
              <a:spcBef>
                <a:spcPts val="0"/>
              </a:spcBef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трудолюбие и желание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добиваться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успеха собственным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трудом;</a:t>
            </a:r>
          </a:p>
          <a:p>
            <a:pPr marL="0" indent="0">
              <a:spcBef>
                <a:spcPts val="0"/>
              </a:spcBef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оспитывать аккуратность в работах, желание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адовать своих близким своими успехами.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5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настя\Desktop\Фото опыт работы\IMG_20181126_191919.jpg"/>
          <p:cNvPicPr/>
          <p:nvPr/>
        </p:nvPicPr>
        <p:blipFill>
          <a:blip r:embed="rId3" cstate="print"/>
          <a:srcRect l="12026" t="10456" r="6356" b="18269"/>
          <a:stretch>
            <a:fillRect/>
          </a:stretch>
        </p:blipFill>
        <p:spPr bwMode="auto">
          <a:xfrm rot="16200000">
            <a:off x="2934014" y="2618713"/>
            <a:ext cx="2051838" cy="2376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настя\Desktop\Фото опыт работы\IMG_20181126_192617.jpg"/>
          <p:cNvPicPr/>
          <p:nvPr/>
        </p:nvPicPr>
        <p:blipFill>
          <a:blip r:embed="rId4" cstate="print"/>
          <a:srcRect l="9941" t="18269" r="16462" b="4087"/>
          <a:stretch>
            <a:fillRect/>
          </a:stretch>
        </p:blipFill>
        <p:spPr bwMode="auto">
          <a:xfrm>
            <a:off x="7092280" y="2564904"/>
            <a:ext cx="1756377" cy="260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настя\Desktop\Новая папка\Войнов Иван.jpg"/>
          <p:cNvPicPr/>
          <p:nvPr/>
        </p:nvPicPr>
        <p:blipFill>
          <a:blip r:embed="rId5" cstate="print"/>
          <a:srcRect l="22718" t="29987" r="16943" b="24782"/>
          <a:stretch>
            <a:fillRect/>
          </a:stretch>
        </p:blipFill>
        <p:spPr bwMode="auto">
          <a:xfrm>
            <a:off x="323528" y="5013176"/>
            <a:ext cx="252028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настя\Desktop\Новая папка\Утки плавают в пруду, я поближе подойду.jpg"/>
          <p:cNvPicPr/>
          <p:nvPr/>
        </p:nvPicPr>
        <p:blipFill>
          <a:blip r:embed="rId6" cstate="print"/>
          <a:srcRect l="15232" t="10897" r="12339" b="14316"/>
          <a:stretch>
            <a:fillRect/>
          </a:stretch>
        </p:blipFill>
        <p:spPr bwMode="auto">
          <a:xfrm>
            <a:off x="2987824" y="4941168"/>
            <a:ext cx="237626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настя\Desktop\Для занятий по лепке, аппликации, рисованию\Коллективная работа детей 4-5 лет.jpg"/>
          <p:cNvPicPr/>
          <p:nvPr/>
        </p:nvPicPr>
        <p:blipFill>
          <a:blip r:embed="rId7" cstate="print"/>
          <a:srcRect t="8871" b="8226"/>
          <a:stretch>
            <a:fillRect/>
          </a:stretch>
        </p:blipFill>
        <p:spPr bwMode="auto">
          <a:xfrm>
            <a:off x="5148064" y="4509120"/>
            <a:ext cx="216024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настя\Desktop\Для занятий по лепке, аппликации, рисованию\Сизова Алиса.jpg"/>
          <p:cNvPicPr/>
          <p:nvPr/>
        </p:nvPicPr>
        <p:blipFill>
          <a:blip r:embed="rId8" cstate="print"/>
          <a:srcRect l="11769" r="17618" b="4291"/>
          <a:stretch>
            <a:fillRect/>
          </a:stretch>
        </p:blipFill>
        <p:spPr bwMode="auto">
          <a:xfrm>
            <a:off x="6948264" y="0"/>
            <a:ext cx="8640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настя\Desktop\Для занятий по лепке, аппликации, рисованию\Чувашов Макар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188640"/>
            <a:ext cx="1080120" cy="241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настя\Desktop\ОБОБЩЕНИЕ ОПЫТА ФОТО\IMG_20190405_190546.jpg"/>
          <p:cNvPicPr/>
          <p:nvPr/>
        </p:nvPicPr>
        <p:blipFill>
          <a:blip r:embed="rId10" cstate="print"/>
          <a:srcRect t="12500" b="15024"/>
          <a:stretch>
            <a:fillRect/>
          </a:stretch>
        </p:blipFill>
        <p:spPr bwMode="auto">
          <a:xfrm>
            <a:off x="5004048" y="2636912"/>
            <a:ext cx="2142856" cy="207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Users\настя\AppData\Local\Microsoft\Windows\Temporary Internet Files\Content.Word\IMG_20190401_190411.jpg"/>
          <p:cNvPicPr/>
          <p:nvPr/>
        </p:nvPicPr>
        <p:blipFill>
          <a:blip r:embed="rId11" cstate="print">
            <a:lum bright="-10000" contrast="10000"/>
          </a:blip>
          <a:srcRect l="8658" t="16026" r="18226" b="11752"/>
          <a:stretch>
            <a:fillRect/>
          </a:stretch>
        </p:blipFill>
        <p:spPr bwMode="auto">
          <a:xfrm>
            <a:off x="7075103" y="5157192"/>
            <a:ext cx="2068897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C:\Users\настя\Desktop\ОБОБЩЕНИЕ ОПЫТА ФОТО\IMG_20190128_185937.jpg"/>
          <p:cNvPicPr/>
          <p:nvPr/>
        </p:nvPicPr>
        <p:blipFill>
          <a:blip r:embed="rId12" cstate="print"/>
          <a:srcRect l="12088" t="6044" r="20415" b="50824"/>
          <a:stretch>
            <a:fillRect/>
          </a:stretch>
        </p:blipFill>
        <p:spPr bwMode="auto">
          <a:xfrm>
            <a:off x="251520" y="2780928"/>
            <a:ext cx="25202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 период работы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темой самообразования мною была подобрана и изучена следующая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литература,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интернет – ресурсы:</a:t>
            </a: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char.ru/books/236445_Risuem_bez_kistoch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1832687" cy="2808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dou.gtn.lokos.net/files/mdou22/b_978-5-904672-19-5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916832"/>
            <a:ext cx="2020132" cy="301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www.litres.ru/static/bookimages/29/45/14/29451416.bin.dir/29451416.cov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556792"/>
            <a:ext cx="2021063" cy="297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.pinimg.com/736x/d1/3c/3f/d13c3f4553325dee148236c4641e99c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052736"/>
            <a:ext cx="1946249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настя\Desktop\ОБОБЩЕНИЕ ОПЫТА ФОТО\IMG_20190526_231226.jpg"/>
          <p:cNvPicPr/>
          <p:nvPr/>
        </p:nvPicPr>
        <p:blipFill>
          <a:blip r:embed="rId7" cstate="print"/>
          <a:srcRect t="33547" b="28232"/>
          <a:stretch>
            <a:fillRect/>
          </a:stretch>
        </p:blipFill>
        <p:spPr bwMode="auto">
          <a:xfrm>
            <a:off x="5580112" y="4221088"/>
            <a:ext cx="3407916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настя\Desktop\ОБОБЩЕНИЕ ОПЫТА ФОТО\IMG_20190526_231417.jpg"/>
          <p:cNvPicPr/>
          <p:nvPr/>
        </p:nvPicPr>
        <p:blipFill>
          <a:blip r:embed="rId8" cstate="print"/>
          <a:srcRect t="29060" r="5719" b="32265"/>
          <a:stretch>
            <a:fillRect/>
          </a:stretch>
        </p:blipFill>
        <p:spPr bwMode="auto">
          <a:xfrm>
            <a:off x="3707904" y="5445224"/>
            <a:ext cx="3743537" cy="1157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настя\Desktop\ОБОБЩЕНИЕ ОПЫТА ФОТО\IMG_20190526_231509.jpg"/>
          <p:cNvPicPr/>
          <p:nvPr/>
        </p:nvPicPr>
        <p:blipFill>
          <a:blip r:embed="rId9" cstate="print"/>
          <a:srcRect t="21581" r="8765" b="29487"/>
          <a:stretch>
            <a:fillRect/>
          </a:stretch>
        </p:blipFill>
        <p:spPr bwMode="auto">
          <a:xfrm>
            <a:off x="323528" y="5085184"/>
            <a:ext cx="3160288" cy="1302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 период работы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темой самообразования мною была подобрана и изучена следующая методическая литература,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интернет – ресурсы:</a:t>
            </a: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настя\Desktop\ОБОБЩЕНИЕ ОПЫТА ФОТО\IMG_20190526_231226.jpg"/>
          <p:cNvPicPr/>
          <p:nvPr/>
        </p:nvPicPr>
        <p:blipFill>
          <a:blip r:embed="rId3" cstate="print"/>
          <a:srcRect t="33547" b="28232"/>
          <a:stretch>
            <a:fillRect/>
          </a:stretch>
        </p:blipFill>
        <p:spPr bwMode="auto">
          <a:xfrm>
            <a:off x="5580112" y="4221088"/>
            <a:ext cx="3407916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настя\Desktop\ОБОБЩЕНИЕ ОПЫТА ФОТО\IMG_20190526_231417.jpg"/>
          <p:cNvPicPr/>
          <p:nvPr/>
        </p:nvPicPr>
        <p:blipFill>
          <a:blip r:embed="rId4" cstate="print"/>
          <a:srcRect t="29060" r="5719" b="32265"/>
          <a:stretch>
            <a:fillRect/>
          </a:stretch>
        </p:blipFill>
        <p:spPr bwMode="auto">
          <a:xfrm>
            <a:off x="3707904" y="5445224"/>
            <a:ext cx="3743537" cy="1157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настя\Desktop\ОБОБЩЕНИЕ ОПЫТА ФОТО\IMG_20190526_231509.jpg"/>
          <p:cNvPicPr/>
          <p:nvPr/>
        </p:nvPicPr>
        <p:blipFill>
          <a:blip r:embed="rId5" cstate="print"/>
          <a:srcRect t="21581" r="8765" b="29487"/>
          <a:stretch>
            <a:fillRect/>
          </a:stretch>
        </p:blipFill>
        <p:spPr bwMode="auto">
          <a:xfrm>
            <a:off x="323528" y="5085184"/>
            <a:ext cx="3160288" cy="1302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s://img.yakaboo.ua/media/catalog/product/cache/2/image/398x565/234c7c011ba026e66d29567e1be1d1f7/2/8/283521_217736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060848"/>
            <a:ext cx="22322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s://static-eu.insales.ru/images/products/1/5543/84235687/%D0%9237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916832"/>
            <a:ext cx="2112305" cy="289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s://goods.kaypu.com/photo/58a46931384e1f634e849b6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484784"/>
            <a:ext cx="20882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s://www.booklya.ua/content/upload/product/54k/54962/800x800/149700/risovanie-verevochkoy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1052736"/>
            <a:ext cx="19442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настя\Desktop\ОБОБЩЕНИЕ ОПЫТА ФОТО\IMG_20190526_231226.jpg"/>
          <p:cNvPicPr/>
          <p:nvPr/>
        </p:nvPicPr>
        <p:blipFill>
          <a:blip r:embed="rId3" cstate="print"/>
          <a:srcRect t="33547" b="28232"/>
          <a:stretch>
            <a:fillRect/>
          </a:stretch>
        </p:blipFill>
        <p:spPr bwMode="auto">
          <a:xfrm>
            <a:off x="4615950" y="3691611"/>
            <a:ext cx="3960440" cy="1250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настя\Desktop\ОБОБЩЕНИЕ ОПЫТА ФОТО\IMG_20190526_231417.jpg"/>
          <p:cNvPicPr/>
          <p:nvPr/>
        </p:nvPicPr>
        <p:blipFill>
          <a:blip r:embed="rId4" cstate="print"/>
          <a:srcRect t="29060" r="5719" b="32265"/>
          <a:stretch>
            <a:fillRect/>
          </a:stretch>
        </p:blipFill>
        <p:spPr bwMode="auto">
          <a:xfrm>
            <a:off x="4033176" y="5194715"/>
            <a:ext cx="3888432" cy="1367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настя\Desktop\ОБОБЩЕНИЕ ОПЫТА ФОТО\IMG_20190526_231509.jpg"/>
          <p:cNvPicPr/>
          <p:nvPr/>
        </p:nvPicPr>
        <p:blipFill>
          <a:blip r:embed="rId5" cstate="print"/>
          <a:srcRect t="21581" r="8765" b="29487"/>
          <a:stretch>
            <a:fillRect/>
          </a:stretch>
        </p:blipFill>
        <p:spPr bwMode="auto">
          <a:xfrm>
            <a:off x="306304" y="4257749"/>
            <a:ext cx="342382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http://bookean.ru/upload/iblock/e98/e9861ec573dc715788c94bd178c1efd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084" y="274340"/>
            <a:ext cx="23042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https://img.yakaboo.ua/media/catalog/product/cache/2/image/398x565/234c7c011ba026e66d29567e1be1d1f7/4/0/408801_97126908.jpg"/>
          <p:cNvPicPr/>
          <p:nvPr/>
        </p:nvPicPr>
        <p:blipFill>
          <a:blip r:embed="rId7" cstate="print"/>
          <a:srcRect l="7497" r="7497"/>
          <a:stretch>
            <a:fillRect/>
          </a:stretch>
        </p:blipFill>
        <p:spPr bwMode="auto">
          <a:xfrm>
            <a:off x="2722012" y="332656"/>
            <a:ext cx="2016224" cy="309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ttps://cdn1.ozone.ru/multimedia/100949634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4641" y="491740"/>
            <a:ext cx="1925625" cy="2781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http://xn----7sbalhqhcrbjdsemb2ozc.xn--p1ai/img/products/0000000727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0371" y="477089"/>
            <a:ext cx="210377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 период работы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темой самообразования мною были разработаны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пособия,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консультации, памятки для родителей:</a:t>
            </a: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настя\Desktop\Фото опыт работы\IMG_20181126_195149.jpg"/>
          <p:cNvPicPr/>
          <p:nvPr/>
        </p:nvPicPr>
        <p:blipFill>
          <a:blip r:embed="rId3" cstate="print"/>
          <a:srcRect l="10882" t="7341" r="14466" b="15498"/>
          <a:stretch>
            <a:fillRect/>
          </a:stretch>
        </p:blipFill>
        <p:spPr bwMode="auto">
          <a:xfrm rot="16200000">
            <a:off x="647564" y="3609020"/>
            <a:ext cx="23042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настя\Desktop\Фото опыт работы\IMG_20181126_195512.jpg"/>
          <p:cNvPicPr/>
          <p:nvPr/>
        </p:nvPicPr>
        <p:blipFill>
          <a:blip r:embed="rId4" cstate="print"/>
          <a:srcRect l="10579" t="9732" r="7305" b="13758"/>
          <a:stretch>
            <a:fillRect/>
          </a:stretch>
        </p:blipFill>
        <p:spPr bwMode="auto">
          <a:xfrm rot="10800000">
            <a:off x="3491880" y="4437112"/>
            <a:ext cx="310515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настя\Desktop\Фото опыт работы\IMG_20181126_195434.jpg"/>
          <p:cNvPicPr/>
          <p:nvPr/>
        </p:nvPicPr>
        <p:blipFill>
          <a:blip r:embed="rId5" cstate="print"/>
          <a:srcRect l="5612" t="17735" r="18055" b="9829"/>
          <a:stretch>
            <a:fillRect/>
          </a:stretch>
        </p:blipFill>
        <p:spPr bwMode="auto">
          <a:xfrm rot="16200000">
            <a:off x="6390750" y="3914508"/>
            <a:ext cx="291523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настя\Desktop\Фото опыт работы\IMG_20181126_163919.jpg"/>
          <p:cNvPicPr/>
          <p:nvPr/>
        </p:nvPicPr>
        <p:blipFill>
          <a:blip r:embed="rId6" cstate="print">
            <a:lum bright="-10000" contrast="10000"/>
          </a:blip>
          <a:srcRect l="12988" t="4811" r="11698" b="20139"/>
          <a:stretch>
            <a:fillRect/>
          </a:stretch>
        </p:blipFill>
        <p:spPr bwMode="auto">
          <a:xfrm rot="5400000">
            <a:off x="3897821" y="1638794"/>
            <a:ext cx="2325138" cy="308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настя\Desktop\Фото опыт работы\IMG_20181126_171100.jpg"/>
          <p:cNvPicPr/>
          <p:nvPr/>
        </p:nvPicPr>
        <p:blipFill>
          <a:blip r:embed="rId7" cstate="print"/>
          <a:srcRect l="10426" t="5664" r="13467" b="15430"/>
          <a:stretch>
            <a:fillRect/>
          </a:stretch>
        </p:blipFill>
        <p:spPr bwMode="auto">
          <a:xfrm rot="16200000">
            <a:off x="6807636" y="534988"/>
            <a:ext cx="198884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настя\Desktop\Фото опыт работы\IMG_20181126_163327.jpg"/>
          <p:cNvPicPr/>
          <p:nvPr/>
        </p:nvPicPr>
        <p:blipFill>
          <a:blip r:embed="rId8" cstate="print">
            <a:lum bright="-10000" contrast="10000"/>
          </a:blip>
          <a:srcRect l="8658" t="1563" r="8605" b="8413"/>
          <a:stretch>
            <a:fillRect/>
          </a:stretch>
        </p:blipFill>
        <p:spPr bwMode="auto">
          <a:xfrm rot="5400000">
            <a:off x="688473" y="1522516"/>
            <a:ext cx="2202815" cy="319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-41188" y="0"/>
            <a:ext cx="9185188" cy="68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настя\Desktop\Фото опыт работы\IMG_20181126_175746.jpg"/>
          <p:cNvPicPr/>
          <p:nvPr/>
        </p:nvPicPr>
        <p:blipFill>
          <a:blip r:embed="rId3" cstate="print"/>
          <a:srcRect t="11776" r="13144" b="6757"/>
          <a:stretch>
            <a:fillRect/>
          </a:stretch>
        </p:blipFill>
        <p:spPr bwMode="auto">
          <a:xfrm rot="16200000">
            <a:off x="3172060" y="27109"/>
            <a:ext cx="2808313" cy="341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настя\Desktop\Фото опыт работы\IMG_20181126_195348.jpg"/>
          <p:cNvPicPr/>
          <p:nvPr/>
        </p:nvPicPr>
        <p:blipFill>
          <a:blip r:embed="rId4" cstate="print"/>
          <a:srcRect l="15171" t="15368" r="12905" b="6105"/>
          <a:stretch>
            <a:fillRect/>
          </a:stretch>
        </p:blipFill>
        <p:spPr bwMode="auto">
          <a:xfrm>
            <a:off x="6543301" y="3327783"/>
            <a:ext cx="2368129" cy="319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настя\Desktop\Фото опыт работы\IMG_20181126_195234.jpg"/>
          <p:cNvPicPr/>
          <p:nvPr/>
        </p:nvPicPr>
        <p:blipFill>
          <a:blip r:embed="rId5" cstate="print"/>
          <a:srcRect l="12571" t="5435" r="4029" b="5072"/>
          <a:stretch>
            <a:fillRect/>
          </a:stretch>
        </p:blipFill>
        <p:spPr bwMode="auto">
          <a:xfrm rot="5400000">
            <a:off x="3513350" y="3054820"/>
            <a:ext cx="2384766" cy="367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Users\настя\Desktop\ОБОБЩЕНИЕ ОПЫТА ФОТО\IMG_20190520_093735.jpg"/>
          <p:cNvPicPr/>
          <p:nvPr/>
        </p:nvPicPr>
        <p:blipFill>
          <a:blip r:embed="rId6" cstate="print"/>
          <a:srcRect l="9887" t="13492" r="10664" b="7672"/>
          <a:stretch>
            <a:fillRect/>
          </a:stretch>
        </p:blipFill>
        <p:spPr bwMode="auto">
          <a:xfrm>
            <a:off x="478704" y="3625045"/>
            <a:ext cx="2257197" cy="273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настя\Desktop\ОБОБЩЕНИЕ ОПЫТА ФОТО\IMG_20190129_090937.jpg"/>
          <p:cNvPicPr/>
          <p:nvPr/>
        </p:nvPicPr>
        <p:blipFill>
          <a:blip r:embed="rId7" cstate="print"/>
          <a:srcRect l="13191" t="8626" r="16596" b="12780"/>
          <a:stretch>
            <a:fillRect/>
          </a:stretch>
        </p:blipFill>
        <p:spPr bwMode="auto">
          <a:xfrm>
            <a:off x="402827" y="337240"/>
            <a:ext cx="2039754" cy="280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настя\Desktop\ОБОБЩЕНИЕ ОПЫТА ФОТО\IMG_20190128_112724.jpg"/>
          <p:cNvPicPr/>
          <p:nvPr/>
        </p:nvPicPr>
        <p:blipFill>
          <a:blip r:embed="rId8" cstate="print"/>
          <a:srcRect l="14085" t="13193" r="18662" b="8179"/>
          <a:stretch>
            <a:fillRect/>
          </a:stretch>
        </p:blipFill>
        <p:spPr bwMode="auto">
          <a:xfrm>
            <a:off x="6510548" y="231523"/>
            <a:ext cx="2035175" cy="309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375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User</cp:lastModifiedBy>
  <cp:revision>52</cp:revision>
  <dcterms:created xsi:type="dcterms:W3CDTF">2018-11-27T16:44:20Z</dcterms:created>
  <dcterms:modified xsi:type="dcterms:W3CDTF">2021-04-25T10:58:27Z</dcterms:modified>
</cp:coreProperties>
</file>