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9" r:id="rId2"/>
    <p:sldId id="256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257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97" d="100"/>
          <a:sy n="97" d="100"/>
        </p:scale>
        <p:origin x="-114" y="-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73A07-F37F-4797-B0FF-91C82193739B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9441A-1ECA-440B-91D4-16965D230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687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448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036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877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265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78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126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971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168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889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680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3022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477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4327E-EE27-44C5-B988-FE86AC5B24B7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69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30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32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0.png"/><Relationship Id="rId18" Type="http://schemas.openxmlformats.org/officeDocument/2006/relationships/image" Target="../media/image1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16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18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20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22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24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26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../media/media1.wmv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28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330441"/>
            <a:ext cx="666619" cy="666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276350"/>
            <a:ext cx="693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Bookman Old Style" pitchFamily="18" charset="0"/>
              </a:rPr>
              <a:t>В МИРЕ ИЗОБРАЗИТЕЛЬНОГО ИСКУССТВА</a:t>
            </a:r>
            <a:endParaRPr lang="ru-RU" sz="44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615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Самое название техники происходит от слова «пластилин»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пластилин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</a:t>
            </a:r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инетический песок</a:t>
            </a:r>
            <a:endParaRPr lang="en-US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глина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тесто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Какой материал необходим для техники «</a:t>
            </a:r>
            <a:r>
              <a:rPr lang="ru-RU"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пластилиногра-фия</a:t>
            </a: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»?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314D1A9-2A5A-48B4-B689-FFD2F0E2DFA9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65049" y="1100956"/>
            <a:ext cx="2085064" cy="13413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2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«Один отпечаток»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исование пеной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граттаж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кляксография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монотипия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124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 называется техника, в которой рисунок рисуется на одной стороне, а отпечатывается на другой?</a:t>
            </a:r>
            <a:endParaRPr lang="en-US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BDF1165-53C0-4EB3-9D81-E5D46B46D304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rcRect l="8911" t="47997"/>
          <a:stretch>
            <a:fillRect/>
          </a:stretch>
        </p:blipFill>
        <p:spPr>
          <a:xfrm>
            <a:off x="2895600" y="1123950"/>
            <a:ext cx="2634636" cy="13484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69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7" grpId="0"/>
      <p:bldP spid="7" grpId="1"/>
      <p:bldP spid="7" grpId="2"/>
      <p:bldP spid="5" grpId="0"/>
      <p:bldP spid="5" grpId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:\2014 Game Shows\Metal\POwerpoint\Title 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80" y="-333241"/>
            <a:ext cx="9156879" cy="58862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2" y="2372636"/>
            <a:ext cx="474529" cy="4745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595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 descr="M:\2014 Game Shows\Metal\POwerpoint\2-Q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68421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68421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Мы этим предметом рисуем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запястье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кисть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ладонь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кулак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 называется орудие труда у художника?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334FCCE-EDCE-48AD-AAEF-660481956A5D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462377" y="1164587"/>
            <a:ext cx="1911261" cy="12741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56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7" grpId="0"/>
      <p:bldP spid="7" grpId="1"/>
      <p:bldP spid="7" grpId="2"/>
      <p:bldP spid="5" grpId="0"/>
      <p:bldP spid="5" grpId="1"/>
      <p:bldP spid="5" grpId="2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324350"/>
            <a:ext cx="8000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Этот жанр живописи, изображение неодушевлённых предметов</a:t>
            </a:r>
            <a:endParaRPr lang="en-US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автопортрет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orrect Answer"/>
          <p:cNvSpPr txBox="1"/>
          <p:nvPr/>
        </p:nvSpPr>
        <p:spPr>
          <a:xfrm>
            <a:off x="3394075" y="303171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натюрморт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394075" y="36570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пейзаж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портрет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 называется картина с изображением овощей и фруктов?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FE5A63F-05EA-4238-957A-E9F532C00C2B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562315" y="1198177"/>
            <a:ext cx="1723585" cy="12741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70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2"/>
      <p:bldP spid="8" grpId="3"/>
      <p:bldP spid="8" grpId="4"/>
      <p:bldP spid="9" grpId="0"/>
      <p:bldP spid="9" grpId="1"/>
      <p:bldP spid="7" grpId="0"/>
      <p:bldP spid="7" grpId="1"/>
      <p:bldP spid="5" grpId="2"/>
      <p:bldP spid="5" grpId="3"/>
      <p:bldP spid="5" grpId="4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Автор картины В. М. Васнецов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«Три молодца»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«Три героя»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«Три богатыря»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62493"/>
            <a:ext cx="205740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«Герои наших дней»</a:t>
            </a:r>
            <a:endParaRPr lang="en-US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 называется эта картина?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3A19988-7F80-466C-BF52-F5B62476C613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62574" y="1163491"/>
            <a:ext cx="2038678" cy="12741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461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9" grpId="2"/>
      <p:bldP spid="7" grpId="0"/>
      <p:bldP spid="7" grpId="1"/>
      <p:bldP spid="5" grpId="0"/>
      <p:bldP spid="5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1-ый и 3-ий цвета радуги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</a:t>
            </a:r>
            <a:r>
              <a:rPr lang="ru-RU" sz="1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расный и жёлтый</a:t>
            </a:r>
            <a:endParaRPr lang="en-US" sz="13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расный и белый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расный и синий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ж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ёлтый и синий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Смешением каких двух цветов получается оранжевый?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0C498A8-4959-4666-95CF-40F9C4F74FBA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733800" y="104775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13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7" grpId="0"/>
      <p:bldP spid="7" grpId="1"/>
      <p:bldP spid="7" grpId="2"/>
      <p:bldP spid="5" grpId="0"/>
      <p:bldP spid="5" grpId="1"/>
      <p:bldP spid="5" grpId="2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Эти цвета похожи на цвет холода, льда, снега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жёлтый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фиолетовый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голубой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красный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Какие цвета относятся к холодным</a:t>
            </a: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76AD67F-B372-48F8-AA9B-C1D2B2D6141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rcRect l="23065" t="50720" r="20870" b="7418"/>
          <a:stretch>
            <a:fillRect/>
          </a:stretch>
        </p:blipFill>
        <p:spPr>
          <a:xfrm>
            <a:off x="2563587" y="1047750"/>
            <a:ext cx="2618014" cy="14660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07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Г. Х. Андерсен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Морозко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«Зимняя стужа»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59729"/>
            <a:ext cx="205740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«Снежная королева»</a:t>
            </a:r>
            <a:endParaRPr lang="en-US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«Кай и Герда»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 какой детской книге художник создал эту иллюстрацию?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8E17207-9B9C-4F41-9EC7-8C97797222AC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442292" y="1141857"/>
            <a:ext cx="1775349" cy="12741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853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Мини – это означает «маленький»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портрет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панорама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пейзаж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миниатюра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 называется картина малого размера?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B7DD2B9-FBE2-4C51-84E4-C881502DE0E6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rcRect l="8736" t="8857" r="9109" b="7418"/>
          <a:stretch>
            <a:fillRect/>
          </a:stretch>
        </p:blipFill>
        <p:spPr>
          <a:xfrm>
            <a:off x="3581400" y="104775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99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7" grpId="2"/>
      <p:bldP spid="5" grpId="0"/>
      <p:bldP spid="5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Эта техника рисования краски и ниткой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монотипия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пластилинография</a:t>
            </a:r>
            <a:endParaRPr lang="en-US" sz="13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граттаж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ниткография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 называется эта техника рисования?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C72DE84-EC16-4AA0-9673-1A5BAF1353E3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59848" y="1112560"/>
            <a:ext cx="2073002" cy="13829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48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9" grpId="2"/>
      <p:bldP spid="7" grpId="0"/>
      <p:bldP spid="7" grpId="1"/>
      <p:bldP spid="5" grpId="0"/>
      <p:bldP spid="5" grpId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5e65f9996ed91434780d1b263d558d8497e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</TotalTime>
  <Words>243</Words>
  <Application>Microsoft Office PowerPoint</Application>
  <PresentationFormat>Экран (16:9)</PresentationFormat>
  <Paragraphs>81</Paragraphs>
  <Slides>12</Slides>
  <Notes>10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Larillion</dc:creator>
  <cp:lastModifiedBy>настя</cp:lastModifiedBy>
  <cp:revision>87</cp:revision>
  <dcterms:created xsi:type="dcterms:W3CDTF">2014-06-21T19:55:02Z</dcterms:created>
  <dcterms:modified xsi:type="dcterms:W3CDTF">2020-08-12T19:11:17Z</dcterms:modified>
</cp:coreProperties>
</file>