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7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9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88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57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29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13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46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785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59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30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004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7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52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96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7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17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700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779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82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070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478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135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243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162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049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110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68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4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slide" Target="slide2.xml"/><Relationship Id="rId21" Type="http://schemas.openxmlformats.org/officeDocument/2006/relationships/slide" Target="slide23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6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1064" y="146304"/>
            <a:ext cx="4268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ЧТО? ГДЕ? КОГДА?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1" y="1003550"/>
            <a:ext cx="3755572" cy="8490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РАЗМИНКА </a:t>
            </a:r>
          </a:p>
          <a:p>
            <a:pPr algn="ctr"/>
            <a:r>
              <a:rPr lang="ru-RU" sz="3200" dirty="0" smtClean="0"/>
              <a:t>ДЛЯ КАПИТАНОВ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1" y="1950605"/>
            <a:ext cx="3755572" cy="8490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ЗНАТОКИ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1" y="2927719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МАТЕМАТИЧЕСКИЕ ЗАДАЧКИ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1" y="3863889"/>
            <a:ext cx="3755572" cy="849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УГАДАЙ СКАЗКУ</a:t>
            </a:r>
            <a:endParaRPr lang="ru-RU" sz="32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746171" y="100355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5794921" y="100355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843673" y="100355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7892424" y="100355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8941175" y="100355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17" name="Скругленный прямоугольник 16">
            <a:hlinkClick r:id="rId8" action="ppaction://hlinksldjump"/>
          </p:cNvPr>
          <p:cNvSpPr/>
          <p:nvPr/>
        </p:nvSpPr>
        <p:spPr>
          <a:xfrm>
            <a:off x="9989925" y="992667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4746171" y="198586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5794921" y="198586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6843673" y="198586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2" action="ppaction://hlinksldjump"/>
          </p:cNvPr>
          <p:cNvSpPr/>
          <p:nvPr/>
        </p:nvSpPr>
        <p:spPr>
          <a:xfrm>
            <a:off x="7892424" y="198586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3" action="ppaction://hlinksldjump"/>
          </p:cNvPr>
          <p:cNvSpPr/>
          <p:nvPr/>
        </p:nvSpPr>
        <p:spPr>
          <a:xfrm>
            <a:off x="8941175" y="1985862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5" name="Скругленный прямоугольник 24">
            <a:hlinkClick r:id="rId14" action="ppaction://hlinksldjump"/>
          </p:cNvPr>
          <p:cNvSpPr/>
          <p:nvPr/>
        </p:nvSpPr>
        <p:spPr>
          <a:xfrm>
            <a:off x="9989925" y="1974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27" name="Скругленный прямоугольник 26">
            <a:hlinkClick r:id="rId15" action="ppaction://hlinksldjump"/>
          </p:cNvPr>
          <p:cNvSpPr/>
          <p:nvPr/>
        </p:nvSpPr>
        <p:spPr>
          <a:xfrm>
            <a:off x="4746171" y="2962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6" action="ppaction://hlinksldjump"/>
          </p:cNvPr>
          <p:cNvSpPr/>
          <p:nvPr/>
        </p:nvSpPr>
        <p:spPr>
          <a:xfrm>
            <a:off x="5794921" y="2962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7" action="ppaction://hlinksldjump"/>
          </p:cNvPr>
          <p:cNvSpPr/>
          <p:nvPr/>
        </p:nvSpPr>
        <p:spPr>
          <a:xfrm>
            <a:off x="6843673" y="2962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8" action="ppaction://hlinksldjump"/>
          </p:cNvPr>
          <p:cNvSpPr/>
          <p:nvPr/>
        </p:nvSpPr>
        <p:spPr>
          <a:xfrm>
            <a:off x="7892424" y="2962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19" action="ppaction://hlinksldjump"/>
          </p:cNvPr>
          <p:cNvSpPr/>
          <p:nvPr/>
        </p:nvSpPr>
        <p:spPr>
          <a:xfrm>
            <a:off x="8941175" y="296297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2" name="Скругленный прямоугольник 31">
            <a:hlinkClick r:id="rId20" action="ppaction://hlinksldjump"/>
          </p:cNvPr>
          <p:cNvSpPr/>
          <p:nvPr/>
        </p:nvSpPr>
        <p:spPr>
          <a:xfrm>
            <a:off x="9989925" y="2952091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4746171" y="389914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5794921" y="389914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6843673" y="389914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7892424" y="389914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8" name="Скругленный прямоугольник 37">
            <a:hlinkClick r:id="rId25" action="ppaction://hlinksldjump"/>
          </p:cNvPr>
          <p:cNvSpPr/>
          <p:nvPr/>
        </p:nvSpPr>
        <p:spPr>
          <a:xfrm>
            <a:off x="8941175" y="3899146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39" name="Скругленный прямоугольник 38">
            <a:hlinkClick r:id="rId25" action="ppaction://hlinksldjump"/>
          </p:cNvPr>
          <p:cNvSpPr/>
          <p:nvPr/>
        </p:nvSpPr>
        <p:spPr>
          <a:xfrm>
            <a:off x="9989925" y="3888259"/>
            <a:ext cx="870859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18203" y="5086455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УМНИКИ</a:t>
            </a:r>
            <a:endParaRPr lang="ru-RU" sz="2400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6341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855860" y="5106412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УМНИЦЫ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8177761" y="5852787"/>
            <a:ext cx="760783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82565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624" y="389234"/>
            <a:ext cx="9946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Какому </a:t>
            </a:r>
            <a:r>
              <a:rPr lang="ru-RU" sz="3200" dirty="0" smtClean="0">
                <a:latin typeface="Bookman Old Style" pitchFamily="18" charset="0"/>
              </a:rPr>
              <a:t>великому русскому писателю установлен памятник на Набережной реки Урала?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8833" y="5707039"/>
            <a:ext cx="634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АЛЕКСАНДР СЕРГЕЕВИЧ ПУШКИН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384" y="1450475"/>
            <a:ext cx="3194304" cy="4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1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702" y="5707039"/>
            <a:ext cx="561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ПАМЯТНИК ПЕТРУ ВЕЛИКОМУ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4854" t="6513" r="17851"/>
          <a:stretch>
            <a:fillRect/>
          </a:stretch>
        </p:blipFill>
        <p:spPr>
          <a:xfrm>
            <a:off x="5080000" y="1638300"/>
            <a:ext cx="3352800" cy="41030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4355" y="506722"/>
            <a:ext cx="82525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Назовите памятник, установленный </a:t>
            </a:r>
          </a:p>
          <a:p>
            <a:r>
              <a:rPr lang="ru-RU" sz="3200" dirty="0" smtClean="0">
                <a:latin typeface="Bookman Old Style" pitchFamily="18" charset="0"/>
              </a:rPr>
              <a:t>на детской площадке, рядом с нашим </a:t>
            </a:r>
          </a:p>
          <a:p>
            <a:r>
              <a:rPr lang="ru-RU" sz="3200" dirty="0" smtClean="0">
                <a:latin typeface="Bookman Old Style" pitchFamily="18" charset="0"/>
              </a:rPr>
              <a:t>детским садом?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87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3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ДРАМАТИЧЕСКИЙ ТЕАТР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228" y="1727201"/>
            <a:ext cx="5885273" cy="3871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6503" y="587494"/>
            <a:ext cx="90829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Назовите театр, расположенный на улице </a:t>
            </a:r>
          </a:p>
          <a:p>
            <a:r>
              <a:rPr lang="ru-RU" sz="3200" dirty="0" smtClean="0">
                <a:latin typeface="Bookman Old Style" pitchFamily="18" charset="0"/>
              </a:rPr>
              <a:t>Советской 26?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6096" y="5707039"/>
            <a:ext cx="649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ОРЕНБУРГСКИЙ ПУХОВЫЙ ПЛАТОК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148" t="1969" r="1911" b="4130"/>
          <a:stretch>
            <a:fillRect/>
          </a:stretch>
        </p:blipFill>
        <p:spPr>
          <a:xfrm>
            <a:off x="2999233" y="1758144"/>
            <a:ext cx="6508895" cy="37038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8215" y="538218"/>
            <a:ext cx="70038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Какой народный промысел стал </a:t>
            </a:r>
          </a:p>
          <a:p>
            <a:r>
              <a:rPr lang="ru-RU" sz="3200" dirty="0" smtClean="0">
                <a:latin typeface="Bookman Old Style" pitchFamily="18" charset="0"/>
              </a:rPr>
              <a:t>символом Оренбуржья?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16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008" y="498964"/>
            <a:ext cx="1030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Раньше эту реку называли «Яик», подумайте и скажите,</a:t>
            </a:r>
          </a:p>
          <a:p>
            <a:r>
              <a:rPr lang="ru-RU" sz="3200" dirty="0" smtClean="0"/>
              <a:t>к</a:t>
            </a:r>
            <a:r>
              <a:rPr lang="ru-RU" sz="3200" dirty="0" smtClean="0"/>
              <a:t>ак сейчас называют эту реку?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УРАЛ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1149" y="1755649"/>
            <a:ext cx="65023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06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619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ДВА ЯБЛОКА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5416" y="2426075"/>
            <a:ext cx="4610360" cy="32389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28416" y="2807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Три яблока- одно сорвать</a:t>
            </a:r>
          </a:p>
          <a:p>
            <a:r>
              <a:rPr lang="ru-RU" sz="3200" dirty="0" smtClean="0">
                <a:latin typeface="Bookman Old Style" pitchFamily="18" charset="0"/>
              </a:rPr>
              <a:t>Ручонка так и тянется.</a:t>
            </a:r>
          </a:p>
          <a:p>
            <a:r>
              <a:rPr lang="ru-RU" sz="3200" dirty="0" smtClean="0">
                <a:latin typeface="Bookman Old Style" pitchFamily="18" charset="0"/>
              </a:rPr>
              <a:t>Но прежде, надо сосчитать,</a:t>
            </a:r>
          </a:p>
          <a:p>
            <a:r>
              <a:rPr lang="ru-RU" sz="3200" dirty="0" smtClean="0">
                <a:latin typeface="Bookman Old Style" pitchFamily="18" charset="0"/>
              </a:rPr>
              <a:t>А сколько же останется?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48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568" y="267316"/>
            <a:ext cx="6362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Как- </a:t>
            </a:r>
            <a:r>
              <a:rPr lang="ru-RU" sz="3200" dirty="0" smtClean="0">
                <a:latin typeface="Bookman Old Style" pitchFamily="18" charset="0"/>
              </a:rPr>
              <a:t>то ночью под кусточком</a:t>
            </a:r>
          </a:p>
          <a:p>
            <a:r>
              <a:rPr lang="ru-RU" sz="3200" dirty="0" smtClean="0">
                <a:latin typeface="Bookman Old Style" pitchFamily="18" charset="0"/>
              </a:rPr>
              <a:t>Грибы выросли опять.</a:t>
            </a:r>
          </a:p>
          <a:p>
            <a:r>
              <a:rPr lang="ru-RU" sz="3200" dirty="0" smtClean="0">
                <a:latin typeface="Bookman Old Style" pitchFamily="18" charset="0"/>
              </a:rPr>
              <a:t>Два грибочка, три грибочка,</a:t>
            </a:r>
          </a:p>
          <a:p>
            <a:r>
              <a:rPr lang="ru-RU" sz="3200" dirty="0" smtClean="0">
                <a:latin typeface="Bookman Old Style" pitchFamily="18" charset="0"/>
              </a:rPr>
              <a:t>Сколько вместе? Ровно…</a:t>
            </a:r>
          </a:p>
          <a:p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ПЯТЬ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4AEEA5-47DC-4FA8-A2D7-1385F357F7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25" r="9996"/>
          <a:stretch>
            <a:fillRect/>
          </a:stretch>
        </p:blipFill>
        <p:spPr>
          <a:xfrm>
            <a:off x="3425952" y="2390519"/>
            <a:ext cx="4876800" cy="32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45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56" y="754996"/>
            <a:ext cx="722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Сколько </a:t>
            </a:r>
            <a:r>
              <a:rPr lang="ru-RU" sz="3200" dirty="0" smtClean="0">
                <a:latin typeface="Bookman Old Style" pitchFamily="18" charset="0"/>
              </a:rPr>
              <a:t>углов у прямоугольника?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ЧЕТЫРЕ УГЛА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94C2B9-8205-4B88-9717-07FFB6C6D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24" t="4719" r="3089" b="5701"/>
          <a:stretch>
            <a:fillRect/>
          </a:stretch>
        </p:blipFill>
        <p:spPr>
          <a:xfrm>
            <a:off x="2999232" y="1631763"/>
            <a:ext cx="6254496" cy="35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2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ЧЕТЫРЕ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E45179-E157-43B0-A3CB-43E66B2008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5949" t="7076" r="4424" b="13559"/>
          <a:stretch>
            <a:fillRect/>
          </a:stretch>
        </p:blipFill>
        <p:spPr>
          <a:xfrm>
            <a:off x="3169920" y="1554239"/>
            <a:ext cx="5569088" cy="3700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87486" y="757166"/>
            <a:ext cx="6495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Сколько концов у двух палок?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388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ЛИВЕНЬ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144" y="1435608"/>
            <a:ext cx="5352287" cy="40142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5442" y="610864"/>
            <a:ext cx="9534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 называется по-другому сильный дождь?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38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ТРИ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B772A1-99E8-4944-84FE-F0EB8C88FA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6253" y="2413883"/>
            <a:ext cx="3976631" cy="32310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23488" y="304122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Испугались </a:t>
            </a:r>
            <a:r>
              <a:rPr lang="ru-RU" sz="3200" dirty="0" smtClean="0">
                <a:latin typeface="Bookman Old Style" pitchFamily="18" charset="0"/>
              </a:rPr>
              <a:t>медвежонка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Ёж </a:t>
            </a:r>
            <a:r>
              <a:rPr lang="ru-RU" sz="3200" dirty="0" smtClean="0">
                <a:latin typeface="Bookman Old Style" pitchFamily="18" charset="0"/>
              </a:rPr>
              <a:t>с ежихой и ежонком</a:t>
            </a:r>
            <a:r>
              <a:rPr lang="ru-RU" sz="3200" dirty="0" smtClean="0">
                <a:latin typeface="Bookman Old Style" pitchFamily="18" charset="0"/>
              </a:rPr>
              <a:t>.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Сколько было всех ежей</a:t>
            </a:r>
            <a:r>
              <a:rPr lang="ru-RU" sz="3200" dirty="0" smtClean="0">
                <a:latin typeface="Bookman Old Style" pitchFamily="18" charset="0"/>
              </a:rPr>
              <a:t>?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Посчитай-ка поскорей!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8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568" y="291700"/>
            <a:ext cx="7544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Три </a:t>
            </a:r>
            <a:r>
              <a:rPr lang="ru-RU" sz="3200" dirty="0" smtClean="0">
                <a:latin typeface="Bookman Old Style" pitchFamily="18" charset="0"/>
              </a:rPr>
              <a:t>ромашки-желтоглазки</a:t>
            </a:r>
            <a:r>
              <a:rPr lang="ru-RU" sz="3200" dirty="0" smtClean="0">
                <a:latin typeface="Bookman Old Style" pitchFamily="18" charset="0"/>
              </a:rPr>
              <a:t>,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Два </a:t>
            </a:r>
            <a:r>
              <a:rPr lang="ru-RU" sz="3200" dirty="0" smtClean="0">
                <a:latin typeface="Bookman Old Style" pitchFamily="18" charset="0"/>
              </a:rPr>
              <a:t>весёлых василька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Подарили  маме дети</a:t>
            </a:r>
            <a:r>
              <a:rPr lang="ru-RU" sz="3200" dirty="0" smtClean="0">
                <a:latin typeface="Bookman Old Style" pitchFamily="18" charset="0"/>
              </a:rPr>
              <a:t>.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Сколько же  цветов в букете</a:t>
            </a:r>
            <a:r>
              <a:rPr lang="ru-RU" sz="3200" b="1" dirty="0" smtClean="0">
                <a:latin typeface="Bookman Old Style" pitchFamily="18" charset="0"/>
              </a:rPr>
              <a:t>?</a:t>
            </a:r>
            <a:endParaRPr lang="ru-RU" sz="3200" dirty="0" smtClean="0">
              <a:latin typeface="Bookman Old Style" pitchFamily="18" charset="0"/>
            </a:endParaRPr>
          </a:p>
          <a:p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ПЯТЬ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00F1F7-574E-44A0-A644-63C7064317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6285" y="2547995"/>
            <a:ext cx="4137510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94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52DED-DEC2-458E-B8A8-E9A168B5D4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69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888" y="389236"/>
            <a:ext cx="794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Назови сказку: </a:t>
            </a:r>
            <a:r>
              <a:rPr lang="ru-RU" sz="3200" dirty="0" smtClean="0">
                <a:latin typeface="Bookman Old Style" pitchFamily="18" charset="0"/>
              </a:rPr>
              <a:t>лубяная и </a:t>
            </a:r>
            <a:r>
              <a:rPr lang="ru-RU" sz="3200" dirty="0" smtClean="0">
                <a:latin typeface="Bookman Old Style" pitchFamily="18" charset="0"/>
              </a:rPr>
              <a:t>ледяная избушки, лиса </a:t>
            </a:r>
            <a:r>
              <a:rPr lang="ru-RU" sz="3200" dirty="0" smtClean="0">
                <a:latin typeface="Bookman Old Style" pitchFamily="18" charset="0"/>
              </a:rPr>
              <a:t>и </a:t>
            </a:r>
            <a:r>
              <a:rPr lang="ru-RU" sz="3200" dirty="0" smtClean="0">
                <a:latin typeface="Bookman Old Style" pitchFamily="18" charset="0"/>
              </a:rPr>
              <a:t>заяц?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4736" y="5707040"/>
            <a:ext cx="55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ЗАЮШКИНА ИЗБУШКА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36751C-01E7-4AFC-BB59-DA23C6FD47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990" y="1682363"/>
            <a:ext cx="3888146" cy="37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960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528" y="511156"/>
            <a:ext cx="7630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Назови сказку: тарелка, кувшин, </a:t>
            </a:r>
          </a:p>
          <a:p>
            <a:r>
              <a:rPr lang="ru-RU" sz="3200" dirty="0" smtClean="0">
                <a:latin typeface="Bookman Old Style" pitchFamily="18" charset="0"/>
              </a:rPr>
              <a:t>лиса и журавль? 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ЛИСА И ЖУРАВЛЬ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E393B2-8ACA-4092-9F0D-4540C043A5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7659" y="1877435"/>
            <a:ext cx="6242539" cy="35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5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936" y="425812"/>
            <a:ext cx="595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 </a:t>
            </a:r>
            <a:r>
              <a:rPr lang="ru-RU" sz="3200" dirty="0" smtClean="0">
                <a:latin typeface="Bookman Old Style" pitchFamily="18" charset="0"/>
              </a:rPr>
              <a:t>звали героев сказки </a:t>
            </a:r>
            <a:endParaRPr lang="ru-RU" sz="3200" dirty="0" smtClean="0">
              <a:latin typeface="Bookman Old Style" pitchFamily="18" charset="0"/>
            </a:endParaRPr>
          </a:p>
          <a:p>
            <a:r>
              <a:rPr lang="ru-RU" sz="3200" dirty="0" smtClean="0">
                <a:latin typeface="Bookman Old Style" pitchFamily="18" charset="0"/>
              </a:rPr>
              <a:t>«</a:t>
            </a:r>
            <a:r>
              <a:rPr lang="ru-RU" sz="3200" dirty="0" smtClean="0">
                <a:latin typeface="Bookman Old Style" pitchFamily="18" charset="0"/>
              </a:rPr>
              <a:t>Три медведя»?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7728" y="5463200"/>
            <a:ext cx="6876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НАСТАСЬЯ ПЕТРОВНА, </a:t>
            </a:r>
          </a:p>
          <a:p>
            <a:r>
              <a:rPr lang="ru-RU" sz="3000" dirty="0" smtClean="0"/>
              <a:t>МИХАЙЛО ИВАНОВИЧ, МИШУТКА</a:t>
            </a:r>
            <a:endParaRPr lang="ru-RU" sz="30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8CBFA3-88D2-4C78-89BE-AD14C23E9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272" y="1537487"/>
            <a:ext cx="3450335" cy="38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798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984" y="767188"/>
            <a:ext cx="588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Кто </a:t>
            </a:r>
            <a:r>
              <a:rPr lang="ru-RU" sz="3200" dirty="0" smtClean="0">
                <a:latin typeface="Bookman Old Style" pitchFamily="18" charset="0"/>
              </a:rPr>
              <a:t>спас Муху – Цокотуху?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КОМАРИК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C41CBC-FBC2-410F-9B61-F27C68ED7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9181" y="1511809"/>
            <a:ext cx="5805779" cy="41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9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398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КРАСНАЯ ШАПОЧКА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BE8F5D-453D-49BB-B86C-92567FD108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1226" y="2157850"/>
            <a:ext cx="5187702" cy="33942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11296" y="399211"/>
            <a:ext cx="713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 звали девочку, которая носила бабушке пирожки в красной шапочке?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016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ХВОСТ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EFBFF7-B357-4F32-9914-79DF001E47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081" t="3933" r="9237" b="4130"/>
          <a:stretch>
            <a:fillRect/>
          </a:stretch>
        </p:blipFill>
        <p:spPr>
          <a:xfrm>
            <a:off x="3425951" y="2025530"/>
            <a:ext cx="5459983" cy="36193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31008" y="374827"/>
            <a:ext cx="738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Что посоветовала лиса волку опустить в прорубь, чтобы поймать рыбу?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0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F57F32-70D2-43BD-8229-E88B6D819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123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312" y="5877727"/>
            <a:ext cx="779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ЧЕТЫРЕ: ВЕСНА, ЛЕТО, ОСЕНЬ, ЗИМА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3157" y="1524001"/>
            <a:ext cx="6149339" cy="4099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7786" y="610864"/>
            <a:ext cx="6131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Сколько всего времён года? 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67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78D509-942E-496A-9132-8AA34E2E56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352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2F8D03-D773-4287-BDC3-F96FA9F60A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01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A06D8F-340A-457A-8E03-6ACF4F71F0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7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1F7DC9-4E7C-46E2-ABF4-E46D19377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10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0A07FF-7A4F-46DD-8E93-70C6EC7928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82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9A3E2F3-169D-41BB-BBB1-0F77DDB68A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22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07E413-BF9B-41E2-84AA-0912DB347B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054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ДОМЕ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840" y="1467419"/>
            <a:ext cx="5815584" cy="40681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6608" y="569901"/>
            <a:ext cx="8327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 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6343" y="842512"/>
            <a:ext cx="959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Кто где живёт: птица – </a:t>
            </a:r>
            <a:r>
              <a:rPr lang="ru-RU" sz="3200" dirty="0" smtClean="0">
                <a:latin typeface="Bookman Old Style" pitchFamily="18" charset="0"/>
              </a:rPr>
              <a:t>в </a:t>
            </a:r>
            <a:r>
              <a:rPr lang="ru-RU" sz="3200" dirty="0" smtClean="0">
                <a:latin typeface="Bookman Old Style" pitchFamily="18" charset="0"/>
              </a:rPr>
              <a:t>гнезде, человек – </a:t>
            </a:r>
            <a:r>
              <a:rPr lang="ru-RU" sz="3200" dirty="0" smtClean="0">
                <a:latin typeface="Bookman Old Style" pitchFamily="18" charset="0"/>
              </a:rPr>
              <a:t>…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92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НОЧЬ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239" y="1475233"/>
            <a:ext cx="6247065" cy="39981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3765" y="781552"/>
            <a:ext cx="9336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 называется время суток после вечера? 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51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АПРЕЛЬ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184" y="1391087"/>
            <a:ext cx="5608320" cy="4203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8221" y="791712"/>
            <a:ext cx="10249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Какой месяц находится между мартом и маем? 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21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521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6" y="570704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ТЕКСТ ОТВЕТА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462" y="1877435"/>
            <a:ext cx="688907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37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3" y="5707040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4593" y="5767999"/>
            <a:ext cx="593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ЮРИЙ АЛЕКСЕЕВИЧ ГАГАРИН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2" y="6114199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8641" y="1621536"/>
            <a:ext cx="2886705" cy="40846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3600" y="387019"/>
            <a:ext cx="8339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В честь какого космонавта названа одна из улиц города Оренбурга?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694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491</Words>
  <Application>Microsoft Office PowerPoint</Application>
  <PresentationFormat>Произвольный</PresentationFormat>
  <Paragraphs>244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настя</cp:lastModifiedBy>
  <cp:revision>36</cp:revision>
  <dcterms:created xsi:type="dcterms:W3CDTF">2017-08-05T04:53:38Z</dcterms:created>
  <dcterms:modified xsi:type="dcterms:W3CDTF">2020-08-11T16:33:42Z</dcterms:modified>
</cp:coreProperties>
</file>