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0000FF"/>
    <a:srgbClr val="FF00FF"/>
    <a:srgbClr val="FFFF00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jpeg"/><Relationship Id="rId12" Type="http://schemas.openxmlformats.org/officeDocument/2006/relationships/audio" Target="../media/audio6.wav"/><Relationship Id="rId17" Type="http://schemas.openxmlformats.org/officeDocument/2006/relationships/hyperlink" Target="&#1092;&#1080;&#1079;%20&#1084;&#1080;&#1085;&#1091;&#1090;&#1082;&#1072;%20%20&#1086;&#1073;&#1077;&#1083;&#1080;&#1089;&#1082;.mp4" TargetMode="External"/><Relationship Id="rId25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7.jpe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audio" Target="../media/audio8.wav"/><Relationship Id="rId10" Type="http://schemas.openxmlformats.org/officeDocument/2006/relationships/audio" Target="../media/audio5.wav"/><Relationship Id="rId19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6.jpeg"/><Relationship Id="rId14" Type="http://schemas.openxmlformats.org/officeDocument/2006/relationships/image" Target="../media/image9.jpeg"/><Relationship Id="rId22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hyperlink" Target="https://learningapps.org/watch?v=pqi9k9xxj22" TargetMode="External"/><Relationship Id="rId26" Type="http://schemas.openxmlformats.org/officeDocument/2006/relationships/hyperlink" Target="https://wordwall.net/ru/resource/28973659" TargetMode="External"/><Relationship Id="rId39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7.jpeg"/><Relationship Id="rId34" Type="http://schemas.microsoft.com/office/2007/relationships/hdphoto" Target="../media/hdphoto1.wdp"/><Relationship Id="rId42" Type="http://schemas.openxmlformats.org/officeDocument/2006/relationships/image" Target="../media/image9.jpeg"/><Relationship Id="rId47" Type="http://schemas.openxmlformats.org/officeDocument/2006/relationships/hyperlink" Target="&#1092;&#1080;&#1079;%20&#1084;&#1080;&#1085;&#1091;&#1090;&#1082;&#1072;%20&#1054;&#1083;&#1080;&#1084;&#1087;.mp4" TargetMode="External"/><Relationship Id="rId50" Type="http://schemas.openxmlformats.org/officeDocument/2006/relationships/image" Target="../media/image11.png"/><Relationship Id="rId7" Type="http://schemas.openxmlformats.org/officeDocument/2006/relationships/hyperlink" Target="https://wordwall.net/resource/28800737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5" Type="http://schemas.openxmlformats.org/officeDocument/2006/relationships/hyperlink" Target="&#1092;&#1080;&#1079;%20&#1084;&#1080;&#1085;&#1091;&#1090;&#1082;&#1072;%20%20&#1087;&#1090;&#1080;&#1094;&#1077;&#1092;&#1072;&#1073;&#1088;&#1080;&#1082;&#1072;.mp4" TargetMode="External"/><Relationship Id="rId33" Type="http://schemas.openxmlformats.org/officeDocument/2006/relationships/image" Target="../media/image12.png"/><Relationship Id="rId38" Type="http://schemas.openxmlformats.org/officeDocument/2006/relationships/hyperlink" Target="https://learningapps.org/watch?v=p0szwt2tn22" TargetMode="External"/><Relationship Id="rId46" Type="http://schemas.openxmlformats.org/officeDocument/2006/relationships/image" Target="../media/image27.jpeg"/><Relationship Id="rId2" Type="http://schemas.openxmlformats.org/officeDocument/2006/relationships/image" Target="../media/image16.jpeg"/><Relationship Id="rId16" Type="http://schemas.openxmlformats.org/officeDocument/2006/relationships/hyperlink" Target="https://wordwall.net/resource/28564418" TargetMode="External"/><Relationship Id="rId20" Type="http://schemas.openxmlformats.org/officeDocument/2006/relationships/hyperlink" Target="https://learningapps.org/watch?v=pbjtcbxjt22" TargetMode="External"/><Relationship Id="rId29" Type="http://schemas.openxmlformats.org/officeDocument/2006/relationships/hyperlink" Target="https://learningapps.org/watch?v=px07348za22" TargetMode="External"/><Relationship Id="rId41" Type="http://schemas.openxmlformats.org/officeDocument/2006/relationships/hyperlink" Target="https://learningapps.org/watch?v=pcnp9wcyn2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resource/11302396" TargetMode="External"/><Relationship Id="rId11" Type="http://schemas.openxmlformats.org/officeDocument/2006/relationships/hyperlink" Target="&#1092;&#1080;&#1079;%20&#1084;&#1080;&#1085;&#1091;&#1090;&#1082;&#1072;%20&#1056;&#1077;&#1092;&#1090;.mp4" TargetMode="External"/><Relationship Id="rId24" Type="http://schemas.openxmlformats.org/officeDocument/2006/relationships/image" Target="../media/image21.png"/><Relationship Id="rId32" Type="http://schemas.openxmlformats.org/officeDocument/2006/relationships/hyperlink" Target="&#1092;&#1080;&#1079;%20&#1084;&#1080;&#1085;&#1091;&#1090;&#1082;&#1072;%20%20&#1086;&#1073;&#1077;&#1083;&#1080;&#1089;&#1082;.mp4" TargetMode="External"/><Relationship Id="rId37" Type="http://schemas.microsoft.com/office/2007/relationships/hdphoto" Target="../media/hdphoto5.wdp"/><Relationship Id="rId40" Type="http://schemas.microsoft.com/office/2007/relationships/hdphoto" Target="../media/hdphoto6.wdp"/><Relationship Id="rId45" Type="http://schemas.openxmlformats.org/officeDocument/2006/relationships/hyperlink" Target="https://wordwall.net/resource/28565417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9.png"/><Relationship Id="rId23" Type="http://schemas.openxmlformats.org/officeDocument/2006/relationships/image" Target="../media/image14.png"/><Relationship Id="rId28" Type="http://schemas.microsoft.com/office/2007/relationships/hdphoto" Target="../media/hdphoto3.wdp"/><Relationship Id="rId36" Type="http://schemas.openxmlformats.org/officeDocument/2006/relationships/image" Target="../media/image24.png"/><Relationship Id="rId49" Type="http://schemas.openxmlformats.org/officeDocument/2006/relationships/hyperlink" Target="https://learningapps.org/watch?v=pbskadgan22" TargetMode="External"/><Relationship Id="rId10" Type="http://schemas.openxmlformats.org/officeDocument/2006/relationships/hyperlink" Target="https://learningapps.org/watch?v=p120a2dea22" TargetMode="External"/><Relationship Id="rId19" Type="http://schemas.openxmlformats.org/officeDocument/2006/relationships/image" Target="../media/image15.png"/><Relationship Id="rId31" Type="http://schemas.microsoft.com/office/2007/relationships/hdphoto" Target="../media/hdphoto4.wdp"/><Relationship Id="rId44" Type="http://schemas.openxmlformats.org/officeDocument/2006/relationships/image" Target="../media/image26.jpeg"/><Relationship Id="rId52" Type="http://schemas.openxmlformats.org/officeDocument/2006/relationships/hyperlink" Target="&#1092;&#1080;&#1079;%20&#1084;&#1080;&#1085;&#1091;&#1090;&#1082;&#1072;%20&#1076;&#1096;&#1080;.mp4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learningapps.org/watch?v=pbbbr3fbk22" TargetMode="External"/><Relationship Id="rId14" Type="http://schemas.openxmlformats.org/officeDocument/2006/relationships/hyperlink" Target="https://learningapps.org/watch?v=p7r1qp0hk22" TargetMode="External"/><Relationship Id="rId22" Type="http://schemas.openxmlformats.org/officeDocument/2006/relationships/image" Target="../media/image4.png"/><Relationship Id="rId27" Type="http://schemas.openxmlformats.org/officeDocument/2006/relationships/image" Target="../media/image22.png"/><Relationship Id="rId30" Type="http://schemas.openxmlformats.org/officeDocument/2006/relationships/image" Target="../media/image23.png"/><Relationship Id="rId35" Type="http://schemas.openxmlformats.org/officeDocument/2006/relationships/hyperlink" Target="https://learningapps.org/watch?v=p5fcxvtoc22" TargetMode="External"/><Relationship Id="rId43" Type="http://schemas.openxmlformats.org/officeDocument/2006/relationships/hyperlink" Target="https://wordwall.net/resource/28620034" TargetMode="External"/><Relationship Id="rId48" Type="http://schemas.openxmlformats.org/officeDocument/2006/relationships/image" Target="../media/image28.jpeg"/><Relationship Id="rId8" Type="http://schemas.openxmlformats.org/officeDocument/2006/relationships/image" Target="../media/image10.png"/><Relationship Id="rId51" Type="http://schemas.openxmlformats.org/officeDocument/2006/relationships/hyperlink" Target="https://wordwall.net/resource/286192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noaction">
              <a:snd r:embed="rId2" name="к карте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12448" r="12285"/>
          <a:stretch>
            <a:fillRect/>
          </a:stretch>
        </p:blipFill>
        <p:spPr bwMode="auto">
          <a:xfrm>
            <a:off x="2411760" y="260648"/>
            <a:ext cx="655515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>
            <a:hlinkClick r:id="" action="ppaction://noaction">
              <a:snd r:embed="rId4" name="рефтинский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26"/>
          <a:stretch/>
        </p:blipFill>
        <p:spPr bwMode="auto">
          <a:xfrm>
            <a:off x="4211960" y="1484784"/>
            <a:ext cx="4320480" cy="433837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hlinkClick r:id="" action="ppaction://noaction">
              <a:snd r:embed="rId6" name="Задание1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41"/>
          <a:stretch>
            <a:fillRect/>
          </a:stretch>
        </p:blipFill>
        <p:spPr bwMode="auto">
          <a:xfrm>
            <a:off x="3923928" y="2492896"/>
            <a:ext cx="4680520" cy="331236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Настя\Desktop\папки с фото\речка\DSC_0181.JPG">
            <a:hlinkClick r:id="" action="ppaction://noaction">
              <a:snd r:embed="rId8" name="река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644515" cy="309634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>
            <a:hlinkClick r:id="" action="ppaction://noaction">
              <a:snd r:embed="rId10" name="дши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464497" cy="29763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>
            <a:hlinkClick r:id="" action="ppaction://noaction">
              <a:snd r:embed="rId12" name="фабрика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608512" cy="30981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ДЮСШ &amp;quot;Олимп&amp;quot; (Рефтинский)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2592288" cy="2736304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2144957" cy="243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Рефтинская детская школа искусств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785"/>
          <a:stretch/>
        </p:blipFill>
        <p:spPr bwMode="auto">
          <a:xfrm>
            <a:off x="2051720" y="332656"/>
            <a:ext cx="1800200" cy="25202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http://itd0.mycdn.me/image?id=908621485361&amp;t=20&amp;plc=MOBILE&amp;tkn=*OLYns4RGWCIKjQLIHVbgSj8xaj4">
            <a:hlinkClick r:id="rId17" action="ppaction://hlinkfile"/>
          </p:cNvPr>
          <p:cNvPicPr/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100000" l="29091" r="71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5" r="28983"/>
          <a:stretch/>
        </p:blipFill>
        <p:spPr bwMode="auto">
          <a:xfrm>
            <a:off x="1907704" y="404664"/>
            <a:ext cx="1512168" cy="236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https://thumbs.dreamstime.com/b/bulb-character-energy-saving-light-46236953.jpg">
            <a:hlinkClick r:id="" action="ppaction://noaction">
              <a:snd r:embed="rId20" name="правила к игре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98889" l="7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6" t="3509" r="4938"/>
          <a:stretch/>
        </p:blipFill>
        <p:spPr bwMode="auto">
          <a:xfrm flipH="1">
            <a:off x="0" y="2348880"/>
            <a:ext cx="257878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Дети делают зарядку на прозрачном фоне — 3mu.ru">
            <a:hlinkClick r:id="" action="ppaction://noaction">
              <a:snd r:embed="rId23" name="физминут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347864" y="1700808"/>
            <a:ext cx="4680520" cy="3785539"/>
          </a:xfrm>
          <a:prstGeom prst="rect">
            <a:avLst/>
          </a:prstGeom>
          <a:noFill/>
        </p:spPr>
      </p:pic>
      <p:sp>
        <p:nvSpPr>
          <p:cNvPr id="15" name="Скругленный прямоугольник 14">
            <a:hlinkClick r:id="" action="ppaction://hlinkshowjump?jump=nextslide"/>
          </p:cNvPr>
          <p:cNvSpPr/>
          <p:nvPr/>
        </p:nvSpPr>
        <p:spPr>
          <a:xfrm>
            <a:off x="4590001" y="4481736"/>
            <a:ext cx="2880320" cy="13235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Пуск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76672"/>
            <a:ext cx="2304257" cy="2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43072" y="2492896"/>
            <a:ext cx="3885311" cy="18242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Желаю вам успеха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83803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971126"/>
            <a:ext cx="2304256" cy="177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677"/>
          <a:stretch>
            <a:fillRect/>
          </a:stretch>
        </p:blipFill>
        <p:spPr bwMode="auto">
          <a:xfrm>
            <a:off x="4427984" y="4797152"/>
            <a:ext cx="2592288" cy="18002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Настя\Desktop\папки с фото\речка\DSC_0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763451" cy="184230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олнце 16">
            <a:hlinkClick r:id="rId6"/>
          </p:cNvPr>
          <p:cNvSpPr/>
          <p:nvPr/>
        </p:nvSpPr>
        <p:spPr>
          <a:xfrm>
            <a:off x="8172400" y="5320474"/>
            <a:ext cx="576064" cy="700814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030" name="Picture 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77272"/>
            <a:ext cx="5969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9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21288"/>
            <a:ext cx="5969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0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65104"/>
            <a:ext cx="5969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19736"/>
            <a:ext cx="5969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157722"/>
            <a:ext cx="2627784" cy="16871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5" name="Picture 1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4766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049" y="620688"/>
            <a:ext cx="447967" cy="4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8268" y="404664"/>
            <a:ext cx="495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rId20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548" y="1052736"/>
            <a:ext cx="444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848"/>
            <a:ext cx="2664296" cy="168897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26"/>
          <a:stretch/>
        </p:blipFill>
        <p:spPr bwMode="auto">
          <a:xfrm>
            <a:off x="2808312" y="2015957"/>
            <a:ext cx="2267744" cy="227713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Дети делают зарядку на прозрачном фоне — 3mu.ru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283968" y="5949280"/>
            <a:ext cx="856464" cy="692696"/>
          </a:xfrm>
          <a:prstGeom prst="rect">
            <a:avLst/>
          </a:prstGeom>
          <a:noFill/>
        </p:spPr>
      </p:pic>
      <p:pic>
        <p:nvPicPr>
          <p:cNvPr id="33" name="Picture 6" descr="Дети делают зарядку на прозрачном фоне — 3mu.ru"/>
          <p:cNvPicPr>
            <a:picLocks noChangeAspect="1" noChangeArrowheads="1"/>
          </p:cNvPicPr>
          <p:nvPr/>
        </p:nvPicPr>
        <p:blipFill>
          <a:blip r:embed="rId24" cstate="print"/>
          <a:srcRect l="50446"/>
          <a:stretch>
            <a:fillRect/>
          </a:stretch>
        </p:blipFill>
        <p:spPr bwMode="auto">
          <a:xfrm>
            <a:off x="8532440" y="4653136"/>
            <a:ext cx="432048" cy="705152"/>
          </a:xfrm>
          <a:prstGeom prst="rect">
            <a:avLst/>
          </a:prstGeom>
          <a:noFill/>
        </p:spPr>
      </p:pic>
      <p:pic>
        <p:nvPicPr>
          <p:cNvPr id="35" name="Picture 13">
            <a:hlinkClick r:id="rId25" action="ppaction://hlinkfil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495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 descr="Дети делают зарядку на прозрачном фоне — 3mu.ru"/>
          <p:cNvPicPr>
            <a:picLocks noChangeAspect="1" noChangeArrowheads="1"/>
          </p:cNvPicPr>
          <p:nvPr/>
        </p:nvPicPr>
        <p:blipFill>
          <a:blip r:embed="rId23" cstate="print"/>
          <a:srcRect l="42038"/>
          <a:stretch>
            <a:fillRect/>
          </a:stretch>
        </p:blipFill>
        <p:spPr bwMode="auto">
          <a:xfrm flipH="1">
            <a:off x="2779432" y="260648"/>
            <a:ext cx="496424" cy="692696"/>
          </a:xfrm>
          <a:prstGeom prst="rect">
            <a:avLst/>
          </a:prstGeom>
          <a:noFill/>
        </p:spPr>
      </p:pic>
      <p:pic>
        <p:nvPicPr>
          <p:cNvPr id="37" name="Picture 6" descr="Дети делают зарядку на прозрачном фоне — 3mu.ru"/>
          <p:cNvPicPr>
            <a:picLocks noChangeAspect="1" noChangeArrowheads="1"/>
          </p:cNvPicPr>
          <p:nvPr/>
        </p:nvPicPr>
        <p:blipFill rotWithShape="1">
          <a:blip r:embed="rId23" cstate="print"/>
          <a:srcRect r="50000"/>
          <a:stretch/>
        </p:blipFill>
        <p:spPr bwMode="auto">
          <a:xfrm>
            <a:off x="1763688" y="1988840"/>
            <a:ext cx="428232" cy="692696"/>
          </a:xfrm>
          <a:prstGeom prst="rect">
            <a:avLst/>
          </a:prstGeom>
          <a:noFill/>
        </p:spPr>
      </p:pic>
      <p:pic>
        <p:nvPicPr>
          <p:cNvPr id="38" name="Picture 6" descr="Дети делают зарядку на прозрачном фоне — 3mu.ru"/>
          <p:cNvPicPr>
            <a:picLocks noChangeAspect="1" noChangeArrowheads="1"/>
          </p:cNvPicPr>
          <p:nvPr/>
        </p:nvPicPr>
        <p:blipFill>
          <a:blip r:embed="rId23" cstate="print"/>
          <a:srcRect r="49554"/>
          <a:stretch>
            <a:fillRect/>
          </a:stretch>
        </p:blipFill>
        <p:spPr bwMode="auto">
          <a:xfrm flipH="1">
            <a:off x="8244408" y="260648"/>
            <a:ext cx="432048" cy="692696"/>
          </a:xfrm>
          <a:prstGeom prst="rect">
            <a:avLst/>
          </a:prstGeom>
          <a:noFill/>
        </p:spPr>
      </p:pic>
      <p:pic>
        <p:nvPicPr>
          <p:cNvPr id="41" name="Рисунок 40" descr="http://itd0.mycdn.me/image?id=908621485361&amp;t=20&amp;plc=MOBILE&amp;tkn=*OLYns4RGWCIKjQLIHVbgSj8xaj4">
            <a:hlinkClick r:id="rId26"/>
          </p:cNvPr>
          <p:cNvPicPr/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0" b="100000" l="29091" r="71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5" r="28983"/>
          <a:stretch/>
        </p:blipFill>
        <p:spPr bwMode="auto">
          <a:xfrm>
            <a:off x="486829" y="1929509"/>
            <a:ext cx="412763" cy="563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2" name="Рисунок 41" descr="http://itd0.mycdn.me/image?id=908621485361&amp;t=20&amp;plc=MOBILE&amp;tkn=*OLYns4RGWCIKjQLIHVbgSj8xaj4">
            <a:hlinkClick r:id="rId29"/>
          </p:cNvPr>
          <p:cNvPicPr/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backgroundRemoval t="0" b="100000" l="29091" r="71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5" r="28983"/>
          <a:stretch/>
        </p:blipFill>
        <p:spPr bwMode="auto">
          <a:xfrm>
            <a:off x="2339752" y="3933056"/>
            <a:ext cx="428400" cy="56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3" name="Рисунок 42" descr="http://itd0.mycdn.me/image?id=908621485361&amp;t=20&amp;plc=MOBILE&amp;tkn=*OLYns4RGWCIKjQLIHVbgSj8xaj4">
            <a:hlinkClick r:id="rId32" action="ppaction://hlinkfile"/>
          </p:cNvPr>
          <p:cNvPicPr/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backgroundRemoval t="0" b="100000" l="29091" r="71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5" r="28983"/>
          <a:stretch/>
        </p:blipFill>
        <p:spPr bwMode="auto">
          <a:xfrm>
            <a:off x="1763688" y="2636912"/>
            <a:ext cx="414000" cy="56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4" name="Рисунок 43" descr="http://itd0.mycdn.me/image?id=908621485361&amp;t=20&amp;plc=MOBILE&amp;tkn=*OLYns4RGWCIKjQLIHVbgSj8xaj4">
            <a:hlinkClick r:id="rId35"/>
          </p:cNvPr>
          <p:cNvPicPr/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 xmlns="">
                  <a14:imgLayer r:embed="rId37">
                    <a14:imgEffect>
                      <a14:backgroundRemoval t="0" b="100000" l="29091" r="71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5" r="28983"/>
          <a:stretch/>
        </p:blipFill>
        <p:spPr bwMode="auto">
          <a:xfrm>
            <a:off x="2267744" y="3140968"/>
            <a:ext cx="414000" cy="56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8" name="Рисунок 47" descr="http://itd0.mycdn.me/image?id=908621485361&amp;t=20&amp;plc=MOBILE&amp;tkn=*OLYns4RGWCIKjQLIHVbgSj8xaj4">
            <a:hlinkClick r:id="rId38"/>
          </p:cNvPr>
          <p:cNvPicPr/>
          <p:nvPr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 xmlns="">
                  <a14:imgLayer r:embed="rId40">
                    <a14:imgEffect>
                      <a14:backgroundRemoval t="0" b="100000" l="29091" r="71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5" r="28983"/>
          <a:stretch/>
        </p:blipFill>
        <p:spPr bwMode="auto">
          <a:xfrm>
            <a:off x="1061656" y="2215728"/>
            <a:ext cx="414000" cy="56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9" name="Рисунок 48" descr="ДЮСШ &amp;quot;Олимп&amp;quot; (Рефтинский)">
            <a:hlinkClick r:id="rId41"/>
          </p:cNvPr>
          <p:cNvPicPr/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782635"/>
            <a:ext cx="474798" cy="526685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" name="Рисунок 49" descr="ДЮСШ &amp;quot;Олимп&amp;quot; (Рефтинский)">
            <a:hlinkClick r:id="rId43"/>
          </p:cNvPr>
          <p:cNvPicPr/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138" y="6181473"/>
            <a:ext cx="492026" cy="506000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" name="Рисунок 50" descr="ДЮСШ &amp;quot;Олимп&amp;quot; (Рефтинский)">
            <a:hlinkClick r:id="rId45"/>
          </p:cNvPr>
          <p:cNvPicPr/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70100"/>
            <a:ext cx="487459" cy="523196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2" name="Рисунок 51" descr="ДЮСШ &amp;quot;Олимп&amp;quot; (Рефтинский)">
            <a:hlinkClick r:id="rId47" action="ppaction://hlinkfile"/>
          </p:cNvPr>
          <p:cNvPicPr/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015" y="5445224"/>
            <a:ext cx="508961" cy="542234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3" name="Рисунок 52" descr="Рефтинская детская школа искусств">
            <a:hlinkClick r:id="rId49"/>
          </p:cNvPr>
          <p:cNvPicPr/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785"/>
          <a:stretch/>
        </p:blipFill>
        <p:spPr bwMode="auto">
          <a:xfrm>
            <a:off x="8532440" y="1628800"/>
            <a:ext cx="428390" cy="6656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4" name="Рисунок 53" descr="Рефтинская детская школа искусств">
            <a:hlinkClick r:id="rId51"/>
          </p:cNvPr>
          <p:cNvPicPr/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785"/>
          <a:stretch/>
        </p:blipFill>
        <p:spPr bwMode="auto">
          <a:xfrm>
            <a:off x="8316416" y="980728"/>
            <a:ext cx="365346" cy="59153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5" name="Рисунок 54" descr="Рефтинская детская школа искусств">
            <a:hlinkClick r:id="rId52" action="ppaction://hlinkfile"/>
          </p:cNvPr>
          <p:cNvPicPr/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785"/>
          <a:stretch/>
        </p:blipFill>
        <p:spPr bwMode="auto">
          <a:xfrm>
            <a:off x="7884368" y="332656"/>
            <a:ext cx="434969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Волна 3"/>
          <p:cNvSpPr/>
          <p:nvPr/>
        </p:nvSpPr>
        <p:spPr>
          <a:xfrm>
            <a:off x="1331640" y="4509120"/>
            <a:ext cx="1263956" cy="432048"/>
          </a:xfrm>
          <a:prstGeom prst="wav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j-lt"/>
              </a:rPr>
              <a:t>ФИНИШ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" name="Волна 55"/>
          <p:cNvSpPr/>
          <p:nvPr/>
        </p:nvSpPr>
        <p:spPr>
          <a:xfrm>
            <a:off x="747439" y="6234882"/>
            <a:ext cx="1389348" cy="451968"/>
          </a:xfrm>
          <a:prstGeom prst="wav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j-lt"/>
              </a:rPr>
              <a:t>СТАРТ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1505</TotalTime>
  <Words>6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Родничок</cp:lastModifiedBy>
  <cp:revision>34</cp:revision>
  <dcterms:created xsi:type="dcterms:W3CDTF">2022-02-08T09:46:55Z</dcterms:created>
  <dcterms:modified xsi:type="dcterms:W3CDTF">2022-02-25T10:45:43Z</dcterms:modified>
</cp:coreProperties>
</file>