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handoutMasterIdLst>
    <p:handoutMasterId r:id="rId12"/>
  </p:handoutMasterIdLst>
  <p:sldIdLst>
    <p:sldId id="257" r:id="rId5"/>
    <p:sldId id="267" r:id="rId6"/>
    <p:sldId id="268" r:id="rId7"/>
    <p:sldId id="263" r:id="rId8"/>
    <p:sldId id="270" r:id="rId9"/>
    <p:sldId id="273" r:id="rId10"/>
    <p:sldId id="27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PEC" initials="E" lastIdx="1" clrIdx="0">
    <p:extLst>
      <p:ext uri="{19B8F6BF-5375-455C-9EA6-DF929625EA0E}">
        <p15:presenceInfo xmlns:p15="http://schemas.microsoft.com/office/powerpoint/2012/main" userId="ESPE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1140" y="6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8" y="1898977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01" y="505796"/>
            <a:ext cx="6388621" cy="44836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49" y="1482683"/>
            <a:ext cx="6614173" cy="2529845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676968" y="2569705"/>
            <a:ext cx="6614173" cy="69958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б</a:t>
            </a:r>
            <a:r>
              <a:rPr lang="en-US" dirty="0"/>
              <a:t> </a:t>
            </a:r>
            <a:r>
              <a:rPr lang="ru-RU" dirty="0"/>
              <a:t>р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е</a:t>
            </a:r>
            <a:r>
              <a:rPr lang="en-US" dirty="0"/>
              <a:t> </a:t>
            </a:r>
            <a:r>
              <a:rPr lang="ru-RU" dirty="0"/>
              <a:t>ц</a:t>
            </a:r>
            <a:r>
              <a:rPr lang="en-US" dirty="0"/>
              <a:t> 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г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л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в</a:t>
            </a:r>
            <a:r>
              <a:rPr lang="en-US" dirty="0"/>
              <a:t> </a:t>
            </a:r>
            <a:r>
              <a:rPr lang="ru-RU" dirty="0"/>
              <a:t>к</a:t>
            </a:r>
            <a:r>
              <a:rPr lang="en-US" dirty="0"/>
              <a:t> </a:t>
            </a:r>
            <a:r>
              <a:rPr lang="ru-RU" dirty="0"/>
              <a:t>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6" y="2569705"/>
            <a:ext cx="1690142" cy="36839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98" y="4089357"/>
            <a:ext cx="1563627" cy="19537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02" y="1959719"/>
            <a:ext cx="2320644" cy="40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00078 -0.134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-4.44444E-6 L 0.00065 -0.1685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8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-4.44444E-6 L -0.0004 -0.17407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870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2.96296E-6 L 0.1987 -0.004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20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3.33333E-6 L -0.21927 0.001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9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fif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523998" y="26894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6AE7E68-7112-46B8-A077-DB85A39351A2}"/>
              </a:ext>
            </a:extLst>
          </p:cNvPr>
          <p:cNvSpPr txBox="1"/>
          <p:nvPr/>
        </p:nvSpPr>
        <p:spPr>
          <a:xfrm>
            <a:off x="277091" y="306488"/>
            <a:ext cx="8717007" cy="769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b="1" dirty="0"/>
              <a:t>Муниципальное бюджетное дошкольное образовательное учреждение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«</a:t>
            </a:r>
            <a:r>
              <a:rPr lang="ru-RU" sz="2400" b="1" dirty="0"/>
              <a:t>Детский сад «Радуга».</a:t>
            </a:r>
          </a:p>
          <a:p>
            <a:endParaRPr lang="ru-RU" sz="4400" dirty="0" smtClean="0"/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ФЕСТИВАЛЬ ЭФФЕКТИВНЫХ 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ПЕДАГОГИЧЕСКИХ ПРАКТИК</a:t>
            </a:r>
          </a:p>
          <a:p>
            <a:pPr algn="ctr"/>
            <a:endParaRPr lang="ru-RU" sz="4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4400" dirty="0" smtClean="0">
                <a:latin typeface="Arial Black" panose="020B0A04020102020204" pitchFamily="34" charset="0"/>
              </a:rPr>
              <a:t>«ПУТЬ К УСПЕХУ»</a:t>
            </a:r>
            <a:endParaRPr lang="ru-RU" sz="4400" dirty="0">
              <a:latin typeface="Arial Black" panose="020B0A04020102020204" pitchFamily="34" charset="0"/>
            </a:endParaRPr>
          </a:p>
          <a:p>
            <a:endParaRPr lang="ru-RU" dirty="0"/>
          </a:p>
          <a:p>
            <a:pPr algn="ctr"/>
            <a:endParaRPr lang="ru-RU" sz="3600" b="1" dirty="0" smtClean="0"/>
          </a:p>
          <a:p>
            <a:pPr algn="ctr"/>
            <a:r>
              <a:rPr lang="ru-RU" sz="3600" b="1" dirty="0" smtClean="0"/>
              <a:t>Елохина </a:t>
            </a:r>
            <a:r>
              <a:rPr lang="ru-RU" sz="3600" b="1" dirty="0"/>
              <a:t>Ирина </a:t>
            </a:r>
            <a:r>
              <a:rPr lang="ru-RU" sz="3600" b="1" dirty="0" smtClean="0"/>
              <a:t>Валерьевна</a:t>
            </a:r>
          </a:p>
          <a:p>
            <a:pPr algn="ctr"/>
            <a:r>
              <a:rPr lang="ru-RU" sz="3600" b="1" dirty="0" smtClean="0"/>
              <a:t>воспитатель</a:t>
            </a:r>
            <a:endParaRPr lang="ru-RU" sz="3600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98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96C3253-1C07-40D3-9EBD-B597142FF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3" y="2476204"/>
            <a:ext cx="2194789" cy="1646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2336F8-F72F-431B-B0E7-A6A7F5E19202}"/>
              </a:ext>
            </a:extLst>
          </p:cNvPr>
          <p:cNvSpPr txBox="1"/>
          <p:nvPr/>
        </p:nvSpPr>
        <p:spPr>
          <a:xfrm>
            <a:off x="4062334" y="291548"/>
            <a:ext cx="7674964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/>
              <a:t>РЕЧЕВОЕ ДЫХАНИЕ </a:t>
            </a:r>
            <a:r>
              <a:rPr lang="ru-RU" sz="2800" b="1" dirty="0" smtClean="0"/>
              <a:t>–</a:t>
            </a:r>
          </a:p>
          <a:p>
            <a:pPr algn="ctr"/>
            <a:r>
              <a:rPr lang="ru-RU" sz="2800" b="1" dirty="0" smtClean="0"/>
              <a:t>способность человека в процессе высказывания своевременно производить короткий, достаточно глубокий вдох и рационально расходовать воздух при выдохе</a:t>
            </a:r>
          </a:p>
          <a:p>
            <a:pPr algn="ctr"/>
            <a:endParaRPr lang="ru-RU" sz="2800" b="1" dirty="0"/>
          </a:p>
          <a:p>
            <a:pPr algn="ctr"/>
            <a:endParaRPr lang="ru-RU" sz="2800" b="1" dirty="0" smtClean="0"/>
          </a:p>
          <a:p>
            <a:pPr algn="ctr"/>
            <a:endParaRPr lang="ru-RU" sz="2800" b="1" dirty="0" smtClean="0"/>
          </a:p>
          <a:p>
            <a:pPr algn="ctr"/>
            <a:endParaRPr lang="ru-RU" sz="2800" b="1" dirty="0"/>
          </a:p>
          <a:p>
            <a:pPr algn="ctr"/>
            <a:r>
              <a:rPr lang="ru-RU" sz="2800" b="1" u="sng" dirty="0" smtClean="0"/>
              <a:t>РЕЧЕВОЕ ДЫХАНИЕ </a:t>
            </a:r>
            <a:r>
              <a:rPr lang="ru-RU" sz="2800" b="1" dirty="0" smtClean="0"/>
              <a:t>–</a:t>
            </a:r>
          </a:p>
          <a:p>
            <a:pPr algn="ctr"/>
            <a:r>
              <a:rPr lang="ru-RU" sz="2800" b="1" dirty="0"/>
              <a:t>э</a:t>
            </a:r>
            <a:r>
              <a:rPr lang="ru-RU" sz="2800" b="1" dirty="0" smtClean="0"/>
              <a:t>то </a:t>
            </a:r>
            <a:r>
              <a:rPr lang="ru-RU" sz="2800" b="1" dirty="0" err="1" smtClean="0"/>
              <a:t>высококоординированный</a:t>
            </a:r>
            <a:r>
              <a:rPr lang="ru-RU" sz="2800" b="1" dirty="0" smtClean="0"/>
              <a:t> </a:t>
            </a:r>
            <a:r>
              <a:rPr lang="ru-RU" sz="2800" b="1" dirty="0" smtClean="0"/>
              <a:t>акт, во время которого дыхание и артикуляция строго соотносятся</a:t>
            </a:r>
            <a:endParaRPr lang="ru-RU" sz="2400" b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9485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1"/>
            <a:ext cx="12192000" cy="6870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77F2F8-1F9C-43B5-B76A-D68032B2C8AB}"/>
              </a:ext>
            </a:extLst>
          </p:cNvPr>
          <p:cNvSpPr txBox="1"/>
          <p:nvPr/>
        </p:nvSpPr>
        <p:spPr>
          <a:xfrm>
            <a:off x="463826" y="371062"/>
            <a:ext cx="10336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ИГРЫ НА РАЗВИТИЕ ВОЗДУШНОЙ СТРУИ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FBBD0C6-CB95-4405-BB28-E087FFBAF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93" y="1491229"/>
            <a:ext cx="2079529" cy="280368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D5FFDF8-AC31-4701-9C05-9C61E4EC9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16" y="1782174"/>
            <a:ext cx="3350315" cy="251273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6" name="Picture 2" descr="OTHER GAMES Игра настольная НЕЗАДУВАЙКА - купить по выгодной цене | Игрушки  LEGO, недорогие игрушки для детей, конструкторы. Интернет-магазин toygift -  быстрая доставка по всей России и выгодные цен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07" y="1491229"/>
            <a:ext cx="2805193" cy="280519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46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1"/>
            <a:ext cx="12192000" cy="68707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C7C77A-68B0-478C-8C29-DF07DC93D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5" y="407565"/>
            <a:ext cx="2599205" cy="255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C864C1F-D81D-46BF-A4C6-171B720EABAC}"/>
              </a:ext>
            </a:extLst>
          </p:cNvPr>
          <p:cNvSpPr txBox="1"/>
          <p:nvPr/>
        </p:nvSpPr>
        <p:spPr>
          <a:xfrm>
            <a:off x="225287" y="407565"/>
            <a:ext cx="88210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«ВЕСЁЛЫЕ КАЧЕЛЬКИ»</a:t>
            </a:r>
          </a:p>
          <a:p>
            <a:pPr algn="ctr"/>
            <a:r>
              <a:rPr lang="ru-RU" sz="4000" b="1" dirty="0" smtClean="0"/>
              <a:t>формирование </a:t>
            </a:r>
            <a:r>
              <a:rPr lang="ru-RU" sz="4000" b="1" dirty="0"/>
              <a:t>правильного речевого дыхания, плавного длительного </a:t>
            </a:r>
            <a:r>
              <a:rPr lang="ru-RU" sz="4000" b="1" dirty="0" smtClean="0"/>
              <a:t>выдоха</a:t>
            </a:r>
            <a:endParaRPr lang="ru-RU" sz="40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E1EBCE-EC44-49C0-AC0C-9CD5CD547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7" y="2962110"/>
            <a:ext cx="2766113" cy="207458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681FA3-6E19-438A-84CE-A1C59C637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69" y="2962110"/>
            <a:ext cx="2786761" cy="209007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925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1"/>
            <a:ext cx="12192000" cy="6870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93C189-BC97-4DBD-842A-58051E92FC1F}"/>
              </a:ext>
            </a:extLst>
          </p:cNvPr>
          <p:cNvSpPr txBox="1"/>
          <p:nvPr/>
        </p:nvSpPr>
        <p:spPr>
          <a:xfrm>
            <a:off x="383882" y="524249"/>
            <a:ext cx="11608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latin typeface="Arial Black" panose="020B0A04020102020204" pitchFamily="34" charset="0"/>
              </a:rPr>
              <a:t>ИГРЫ ДЕТЕЙ</a:t>
            </a:r>
            <a:endParaRPr lang="ru-RU" sz="4000" b="1" u="sng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B8B798-BADB-4D3B-8C3A-33EC08901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2" y="1769165"/>
            <a:ext cx="3330712" cy="249803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7216EA9-CB4D-4EAE-B163-C831AA1C4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75" y="2110000"/>
            <a:ext cx="3641435" cy="273107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75AD1B0-A5E5-4F36-9560-7439C6560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38" y="1769166"/>
            <a:ext cx="3330711" cy="249803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7979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1"/>
            <a:ext cx="12192000" cy="6870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93C189-BC97-4DBD-842A-58051E92FC1F}"/>
              </a:ext>
            </a:extLst>
          </p:cNvPr>
          <p:cNvSpPr txBox="1"/>
          <p:nvPr/>
        </p:nvSpPr>
        <p:spPr>
          <a:xfrm>
            <a:off x="383882" y="524249"/>
            <a:ext cx="11608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latin typeface="Arial Black" panose="020B0A04020102020204" pitchFamily="34" charset="0"/>
              </a:rPr>
              <a:t>ИГРЫ ДЕТЕЙ</a:t>
            </a:r>
            <a:endParaRPr lang="ru-RU" sz="4000" b="1" u="sng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1" y="1769165"/>
            <a:ext cx="3330713" cy="249803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441" y="1769165"/>
            <a:ext cx="3330713" cy="249803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75" y="2057071"/>
            <a:ext cx="3641434" cy="273107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4961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sApp Video 2022-02-27 at 12.44.34">
            <a:hlinkClick r:id="" action="ppaction://media"/>
            <a:extLst>
              <a:ext uri="{FF2B5EF4-FFF2-40B4-BE49-F238E27FC236}">
                <a16:creationId xmlns:a16="http://schemas.microsoft.com/office/drawing/2014/main" xmlns="" id="{859C9C94-2623-43C5-8397-B510BABA8C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5" y="-55415"/>
            <a:ext cx="12169620" cy="69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28383">
        <p14:reveal/>
      </p:transition>
    </mc:Choice>
    <mc:Fallback xmlns="">
      <p:transition spd="slow" advTm="128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2FF6AE2C-0855-4436-BAB0-964168DB80F7}" vid="{82FFDBF2-270A-4196-BBA2-1947BAF14E3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F8F9056-19CC-403D-A4E3-D0BFC3D9E6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67FFB0-F441-4120-8FA0-C46780EE3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2C15FF-1675-4B64-8D0C-D78E36D0F68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с играющими детьми</Template>
  <TotalTime>406</TotalTime>
  <Words>81</Words>
  <Application>Microsoft Office PowerPoint</Application>
  <PresentationFormat>Широкоэкранный</PresentationFormat>
  <Paragraphs>28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Segoe UI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ESPEC</dc:creator>
  <cp:lastModifiedBy>SORTIR_:c #cfg o_o</cp:lastModifiedBy>
  <cp:revision>9</cp:revision>
  <dcterms:created xsi:type="dcterms:W3CDTF">2022-02-26T19:06:55Z</dcterms:created>
  <dcterms:modified xsi:type="dcterms:W3CDTF">2022-02-28T11:22:01Z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