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3" autoAdjust="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E855-6B0C-481F-91AA-D2D4F4894712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AE2C-239C-4588-9117-C10684321D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audio" Target="file:///C:\Users\&#1042;&#1072;&#1083;&#1077;&#1085;&#1090;&#1080;&#1085;&#1072;\Downloads\Record%20(online-voice-recorder.com)%20(1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audio" Target="file:///C:\Users\&#1042;&#1072;&#1083;&#1077;&#1085;&#1090;&#1080;&#1085;&#1072;\Downloads\Record%20(online-voice-recorder.com)%20(2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audio" Target="file:///C:\Users\&#1042;&#1072;&#1083;&#1077;&#1085;&#1090;&#1080;&#1085;&#1072;\Downloads\Record%20(online-voice-recorder.com)%20(9).mp3" TargetMode="External"/><Relationship Id="rId1" Type="http://schemas.openxmlformats.org/officeDocument/2006/relationships/audio" Target="file:///C:\Users\&#1042;&#1072;&#1083;&#1077;&#1085;&#1090;&#1080;&#1085;&#1072;\Downloads\Record%20(online-voice-recorder.com)%20(4)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audio" Target="file:///C:\Users\&#1042;&#1072;&#1083;&#1077;&#1085;&#1090;&#1080;&#1085;&#1072;\Downloads\Record%20(online-voice-recorder.com)%20(9).mp3" TargetMode="External"/><Relationship Id="rId1" Type="http://schemas.openxmlformats.org/officeDocument/2006/relationships/audio" Target="file:///C:\Users\&#1042;&#1072;&#1083;&#1077;&#1085;&#1090;&#1080;&#1085;&#1072;\Downloads\Record%20(online-voice-recorder.com)%20(5)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audio" Target="file:///C:\Users\&#1042;&#1072;&#1083;&#1077;&#1085;&#1090;&#1080;&#1085;&#1072;\Downloads\Record%20(online-voice-recorder.com)%20(9).mp3" TargetMode="External"/><Relationship Id="rId1" Type="http://schemas.openxmlformats.org/officeDocument/2006/relationships/audio" Target="file:///C:\Users\&#1042;&#1072;&#1083;&#1077;&#1085;&#1090;&#1080;&#1085;&#1072;\Downloads\Record%20(online-voice-recorder.com)%20(6)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audio" Target="file:///C:\Users\&#1042;&#1072;&#1083;&#1077;&#1085;&#1090;&#1080;&#1085;&#1072;\Downloads\Record%20(online-voice-recorder.com)%20(9).mp3" TargetMode="External"/><Relationship Id="rId1" Type="http://schemas.openxmlformats.org/officeDocument/2006/relationships/audio" Target="file:///C:\Users\&#1042;&#1072;&#1083;&#1077;&#1085;&#1090;&#1080;&#1085;&#1072;\Downloads\Record%20(online-voice-recorder.com)%20(7)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2;&#1083;&#1077;&#1085;&#1090;&#1080;&#1085;&#1072;\Downloads\Record%20(online-voice-recorder.com)%20(8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3956" y="0"/>
            <a:ext cx="9247956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11760" y="1196752"/>
            <a:ext cx="4635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Здравствуйте  меня зовут Маруся. </a:t>
            </a:r>
          </a:p>
          <a:p>
            <a:r>
              <a:rPr lang="ru-RU" dirty="0" smtClean="0"/>
              <a:t>Вы отправитесь со мной в сад за фруктами?</a:t>
            </a:r>
          </a:p>
          <a:p>
            <a:r>
              <a:rPr lang="ru-RU" dirty="0" smtClean="0"/>
              <a:t>Поможете мне собрать фрукты для компота?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452320" y="5733256"/>
            <a:ext cx="1224136" cy="36004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Играть</a:t>
            </a:r>
            <a:endParaRPr lang="ru-RU" sz="2000" b="1" dirty="0"/>
          </a:p>
        </p:txBody>
      </p:sp>
      <p:pic>
        <p:nvPicPr>
          <p:cNvPr id="11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510620" cy="3175969"/>
          </a:xfrm>
          <a:prstGeom prst="rect">
            <a:avLst/>
          </a:prstGeom>
          <a:noFill/>
        </p:spPr>
      </p:pic>
      <p:pic>
        <p:nvPicPr>
          <p:cNvPr id="12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16832"/>
            <a:ext cx="2510620" cy="3175969"/>
          </a:xfrm>
          <a:prstGeom prst="rect">
            <a:avLst/>
          </a:prstGeom>
          <a:noFill/>
        </p:spPr>
      </p:pic>
      <p:pic>
        <p:nvPicPr>
          <p:cNvPr id="13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2016224" cy="2550551"/>
          </a:xfrm>
          <a:prstGeom prst="rect">
            <a:avLst/>
          </a:prstGeom>
          <a:noFill/>
        </p:spPr>
      </p:pic>
      <p:pic>
        <p:nvPicPr>
          <p:cNvPr id="14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140968"/>
            <a:ext cx="2016224" cy="2550551"/>
          </a:xfrm>
          <a:prstGeom prst="rect">
            <a:avLst/>
          </a:prstGeom>
          <a:noFill/>
        </p:spPr>
      </p:pic>
      <p:pic>
        <p:nvPicPr>
          <p:cNvPr id="16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6952"/>
            <a:ext cx="2016224" cy="2550551"/>
          </a:xfrm>
          <a:prstGeom prst="rect">
            <a:avLst/>
          </a:prstGeom>
          <a:noFill/>
        </p:spPr>
      </p:pic>
      <p:pic>
        <p:nvPicPr>
          <p:cNvPr id="10" name="Picture 32" descr="https://img-fotki.yandex.ru/get/65449/161031371.1ab/0_173ac2_6e65d9f0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653136"/>
            <a:ext cx="2016224" cy="1778310"/>
          </a:xfrm>
          <a:prstGeom prst="rect">
            <a:avLst/>
          </a:prstGeom>
          <a:noFill/>
        </p:spPr>
      </p:pic>
      <p:pic>
        <p:nvPicPr>
          <p:cNvPr id="17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2016224" cy="2550551"/>
          </a:xfrm>
          <a:prstGeom prst="rect">
            <a:avLst/>
          </a:prstGeom>
          <a:noFill/>
        </p:spPr>
      </p:pic>
      <p:pic>
        <p:nvPicPr>
          <p:cNvPr id="1034" name="Picture 10" descr="https://i.pinimg.com/originals/2f/b4/39/2fb439df3b478d385c0828ed319b37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204864"/>
            <a:ext cx="2520280" cy="3829031"/>
          </a:xfrm>
          <a:prstGeom prst="rect">
            <a:avLst/>
          </a:prstGeom>
          <a:noFill/>
        </p:spPr>
      </p:pic>
      <p:pic>
        <p:nvPicPr>
          <p:cNvPr id="8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1556792"/>
            <a:ext cx="2510620" cy="4184081"/>
          </a:xfrm>
          <a:prstGeom prst="rect">
            <a:avLst/>
          </a:prstGeom>
          <a:noFill/>
        </p:spPr>
      </p:pic>
      <p:pic>
        <p:nvPicPr>
          <p:cNvPr id="21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3933056"/>
            <a:ext cx="271264" cy="286517"/>
          </a:xfrm>
          <a:prstGeom prst="rect">
            <a:avLst/>
          </a:prstGeom>
          <a:noFill/>
        </p:spPr>
      </p:pic>
      <p:pic>
        <p:nvPicPr>
          <p:cNvPr id="22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09112" y="4653136"/>
            <a:ext cx="334888" cy="353719"/>
          </a:xfrm>
          <a:prstGeom prst="rect">
            <a:avLst/>
          </a:prstGeom>
          <a:noFill/>
        </p:spPr>
      </p:pic>
      <p:pic>
        <p:nvPicPr>
          <p:cNvPr id="23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996952"/>
            <a:ext cx="263108" cy="277903"/>
          </a:xfrm>
          <a:prstGeom prst="rect">
            <a:avLst/>
          </a:prstGeom>
          <a:noFill/>
        </p:spPr>
      </p:pic>
      <p:pic>
        <p:nvPicPr>
          <p:cNvPr id="24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501008"/>
            <a:ext cx="246112" cy="259951"/>
          </a:xfrm>
          <a:prstGeom prst="rect">
            <a:avLst/>
          </a:prstGeom>
          <a:noFill/>
        </p:spPr>
      </p:pic>
      <p:pic>
        <p:nvPicPr>
          <p:cNvPr id="25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365104"/>
            <a:ext cx="288032" cy="304228"/>
          </a:xfrm>
          <a:prstGeom prst="rect">
            <a:avLst/>
          </a:prstGeom>
          <a:noFill/>
        </p:spPr>
      </p:pic>
      <p:pic>
        <p:nvPicPr>
          <p:cNvPr id="26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157192"/>
            <a:ext cx="288032" cy="304228"/>
          </a:xfrm>
          <a:prstGeom prst="rect">
            <a:avLst/>
          </a:prstGeom>
          <a:noFill/>
        </p:spPr>
      </p:pic>
      <p:pic>
        <p:nvPicPr>
          <p:cNvPr id="35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 rot="5900351">
            <a:off x="5278165" y="5143277"/>
            <a:ext cx="864096" cy="864096"/>
          </a:xfrm>
          <a:prstGeom prst="rect">
            <a:avLst/>
          </a:prstGeom>
          <a:noFill/>
        </p:spPr>
      </p:pic>
      <p:pic>
        <p:nvPicPr>
          <p:cNvPr id="36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3635896" y="4149080"/>
            <a:ext cx="936104" cy="936104"/>
          </a:xfrm>
          <a:prstGeom prst="rect">
            <a:avLst/>
          </a:prstGeom>
          <a:noFill/>
        </p:spPr>
      </p:pic>
      <p:pic>
        <p:nvPicPr>
          <p:cNvPr id="38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932040" y="3429000"/>
            <a:ext cx="936104" cy="936104"/>
          </a:xfrm>
          <a:prstGeom prst="rect">
            <a:avLst/>
          </a:prstGeom>
          <a:noFill/>
        </p:spPr>
      </p:pic>
      <p:pic>
        <p:nvPicPr>
          <p:cNvPr id="39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51520" y="2708920"/>
            <a:ext cx="274316" cy="250463"/>
          </a:xfrm>
          <a:prstGeom prst="rect">
            <a:avLst/>
          </a:prstGeom>
          <a:noFill/>
        </p:spPr>
      </p:pic>
      <p:pic>
        <p:nvPicPr>
          <p:cNvPr id="41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0" y="4221088"/>
            <a:ext cx="274316" cy="250463"/>
          </a:xfrm>
          <a:prstGeom prst="rect">
            <a:avLst/>
          </a:prstGeom>
          <a:noFill/>
        </p:spPr>
      </p:pic>
      <p:pic>
        <p:nvPicPr>
          <p:cNvPr id="42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1187624" y="5373216"/>
            <a:ext cx="360040" cy="328733"/>
          </a:xfrm>
          <a:prstGeom prst="rect">
            <a:avLst/>
          </a:prstGeom>
          <a:noFill/>
        </p:spPr>
      </p:pic>
      <p:pic>
        <p:nvPicPr>
          <p:cNvPr id="1026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3789040"/>
            <a:ext cx="288032" cy="405218"/>
          </a:xfrm>
          <a:prstGeom prst="rect">
            <a:avLst/>
          </a:prstGeom>
          <a:noFill/>
        </p:spPr>
      </p:pic>
      <p:pic>
        <p:nvPicPr>
          <p:cNvPr id="43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1619672" y="4005064"/>
            <a:ext cx="288032" cy="262986"/>
          </a:xfrm>
          <a:prstGeom prst="rect">
            <a:avLst/>
          </a:prstGeom>
          <a:noFill/>
        </p:spPr>
      </p:pic>
      <p:pic>
        <p:nvPicPr>
          <p:cNvPr id="44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4365104"/>
            <a:ext cx="288032" cy="405218"/>
          </a:xfrm>
          <a:prstGeom prst="rect">
            <a:avLst/>
          </a:prstGeom>
          <a:noFill/>
        </p:spPr>
      </p:pic>
      <p:pic>
        <p:nvPicPr>
          <p:cNvPr id="45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3789040"/>
            <a:ext cx="349126" cy="491168"/>
          </a:xfrm>
          <a:prstGeom prst="rect">
            <a:avLst/>
          </a:prstGeom>
          <a:noFill/>
        </p:spPr>
      </p:pic>
      <p:pic>
        <p:nvPicPr>
          <p:cNvPr id="1027" name="Picture 3" descr="C:\Users\Валентина\AppData\Local\Microsoft\Windows\INetCache\IE\R8P38U47\70-green-apple-png-image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3717032"/>
            <a:ext cx="288031" cy="289976"/>
          </a:xfrm>
          <a:prstGeom prst="rect">
            <a:avLst/>
          </a:prstGeom>
          <a:noFill/>
        </p:spPr>
      </p:pic>
      <p:pic>
        <p:nvPicPr>
          <p:cNvPr id="2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60432" y="3284984"/>
            <a:ext cx="350480" cy="332656"/>
          </a:xfrm>
          <a:prstGeom prst="rect">
            <a:avLst/>
          </a:prstGeom>
          <a:noFill/>
        </p:spPr>
      </p:pic>
      <p:pic>
        <p:nvPicPr>
          <p:cNvPr id="46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3645024"/>
            <a:ext cx="350480" cy="332656"/>
          </a:xfrm>
          <a:prstGeom prst="rect">
            <a:avLst/>
          </a:prstGeom>
          <a:noFill/>
        </p:spPr>
      </p:pic>
      <p:pic>
        <p:nvPicPr>
          <p:cNvPr id="47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5301208"/>
            <a:ext cx="350480" cy="332656"/>
          </a:xfrm>
          <a:prstGeom prst="rect">
            <a:avLst/>
          </a:prstGeom>
          <a:noFill/>
        </p:spPr>
      </p:pic>
      <p:pic>
        <p:nvPicPr>
          <p:cNvPr id="1030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4293096"/>
            <a:ext cx="372244" cy="339875"/>
          </a:xfrm>
          <a:prstGeom prst="rect">
            <a:avLst/>
          </a:prstGeom>
          <a:noFill/>
        </p:spPr>
      </p:pic>
      <p:pic>
        <p:nvPicPr>
          <p:cNvPr id="50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3429000"/>
            <a:ext cx="372244" cy="339875"/>
          </a:xfrm>
          <a:prstGeom prst="rect">
            <a:avLst/>
          </a:prstGeom>
          <a:noFill/>
        </p:spPr>
      </p:pic>
      <p:pic>
        <p:nvPicPr>
          <p:cNvPr id="51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2708920"/>
            <a:ext cx="372244" cy="339875"/>
          </a:xfrm>
          <a:prstGeom prst="rect">
            <a:avLst/>
          </a:prstGeom>
          <a:noFill/>
        </p:spPr>
      </p:pic>
      <p:pic>
        <p:nvPicPr>
          <p:cNvPr id="52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9592" y="3501008"/>
            <a:ext cx="372244" cy="339875"/>
          </a:xfrm>
          <a:prstGeom prst="rect">
            <a:avLst/>
          </a:prstGeom>
          <a:noFill/>
        </p:spPr>
      </p:pic>
      <p:pic>
        <p:nvPicPr>
          <p:cNvPr id="53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1680" y="5301208"/>
            <a:ext cx="372244" cy="339875"/>
          </a:xfrm>
          <a:prstGeom prst="rect">
            <a:avLst/>
          </a:prstGeom>
          <a:noFill/>
        </p:spPr>
      </p:pic>
      <p:pic>
        <p:nvPicPr>
          <p:cNvPr id="54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5445224"/>
            <a:ext cx="339290" cy="309787"/>
          </a:xfrm>
          <a:prstGeom prst="rect">
            <a:avLst/>
          </a:prstGeom>
          <a:noFill/>
        </p:spPr>
      </p:pic>
      <p:pic>
        <p:nvPicPr>
          <p:cNvPr id="59" name="Record (online-voice-recorder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244408" y="18864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5490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Нужно собрать: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красных яблок.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зеленых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груши.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желтых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банана.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синие сливы.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36712"/>
            <a:ext cx="504056" cy="532399"/>
          </a:xfrm>
          <a:prstGeom prst="rect">
            <a:avLst/>
          </a:prstGeom>
          <a:noFill/>
        </p:spPr>
      </p:pic>
      <p:pic>
        <p:nvPicPr>
          <p:cNvPr id="3079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12776"/>
            <a:ext cx="504056" cy="1260140"/>
          </a:xfrm>
          <a:prstGeom prst="rect">
            <a:avLst/>
          </a:prstGeom>
          <a:noFill/>
        </p:spPr>
      </p:pic>
      <p:pic>
        <p:nvPicPr>
          <p:cNvPr id="3081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4499992" y="2348880"/>
            <a:ext cx="720080" cy="657465"/>
          </a:xfrm>
          <a:prstGeom prst="rect">
            <a:avLst/>
          </a:prstGeom>
          <a:noFill/>
        </p:spPr>
      </p:pic>
      <p:pic>
        <p:nvPicPr>
          <p:cNvPr id="18" name="Picture 32" descr="https://img-fotki.yandex.ru/get/65449/161031371.1ab/0_173ac2_6e65d9f0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869160"/>
            <a:ext cx="2016224" cy="1778310"/>
          </a:xfrm>
          <a:prstGeom prst="rect">
            <a:avLst/>
          </a:prstGeom>
          <a:noFill/>
        </p:spPr>
      </p:pic>
      <p:pic>
        <p:nvPicPr>
          <p:cNvPr id="19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644008" y="764704"/>
            <a:ext cx="1440160" cy="1440160"/>
          </a:xfrm>
          <a:prstGeom prst="rect">
            <a:avLst/>
          </a:prstGeom>
          <a:noFill/>
        </p:spPr>
      </p:pic>
      <p:sp>
        <p:nvSpPr>
          <p:cNvPr id="21" name="Управляющая кнопка: настраиваемая 20">
            <a:hlinkClick r:id="" action="ppaction://hlinkshowjump?jump=nextslide" highlightClick="1"/>
          </p:cNvPr>
          <p:cNvSpPr/>
          <p:nvPr/>
        </p:nvSpPr>
        <p:spPr>
          <a:xfrm>
            <a:off x="7452320" y="5733256"/>
            <a:ext cx="1224136" cy="36004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Дальше</a:t>
            </a:r>
            <a:endParaRPr lang="ru-RU" sz="2000" b="1" dirty="0"/>
          </a:p>
        </p:txBody>
      </p:sp>
      <p:pic>
        <p:nvPicPr>
          <p:cNvPr id="14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276872"/>
            <a:ext cx="2510620" cy="3175969"/>
          </a:xfrm>
          <a:prstGeom prst="rect">
            <a:avLst/>
          </a:prstGeom>
          <a:noFill/>
        </p:spPr>
      </p:pic>
      <p:pic>
        <p:nvPicPr>
          <p:cNvPr id="15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276872"/>
            <a:ext cx="2510620" cy="3175969"/>
          </a:xfrm>
          <a:prstGeom prst="rect">
            <a:avLst/>
          </a:prstGeom>
          <a:noFill/>
        </p:spPr>
      </p:pic>
      <p:pic>
        <p:nvPicPr>
          <p:cNvPr id="16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996952"/>
            <a:ext cx="2016224" cy="2550551"/>
          </a:xfrm>
          <a:prstGeom prst="rect">
            <a:avLst/>
          </a:prstGeom>
          <a:noFill/>
        </p:spPr>
      </p:pic>
      <p:pic>
        <p:nvPicPr>
          <p:cNvPr id="17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996952"/>
            <a:ext cx="2016224" cy="2550551"/>
          </a:xfrm>
          <a:prstGeom prst="rect">
            <a:avLst/>
          </a:prstGeom>
          <a:noFill/>
        </p:spPr>
      </p:pic>
      <p:pic>
        <p:nvPicPr>
          <p:cNvPr id="20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540568" y="1556792"/>
            <a:ext cx="2510620" cy="4184081"/>
          </a:xfrm>
          <a:prstGeom prst="rect">
            <a:avLst/>
          </a:prstGeom>
          <a:noFill/>
        </p:spPr>
      </p:pic>
      <p:pic>
        <p:nvPicPr>
          <p:cNvPr id="22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933056"/>
            <a:ext cx="271264" cy="286517"/>
          </a:xfrm>
          <a:prstGeom prst="rect">
            <a:avLst/>
          </a:prstGeom>
          <a:noFill/>
        </p:spPr>
      </p:pic>
      <p:pic>
        <p:nvPicPr>
          <p:cNvPr id="23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556" y="4221088"/>
            <a:ext cx="334888" cy="353719"/>
          </a:xfrm>
          <a:prstGeom prst="rect">
            <a:avLst/>
          </a:prstGeom>
          <a:noFill/>
        </p:spPr>
      </p:pic>
      <p:pic>
        <p:nvPicPr>
          <p:cNvPr id="24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246112" cy="259951"/>
          </a:xfrm>
          <a:prstGeom prst="rect">
            <a:avLst/>
          </a:prstGeom>
          <a:noFill/>
        </p:spPr>
      </p:pic>
      <p:pic>
        <p:nvPicPr>
          <p:cNvPr id="25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157192"/>
            <a:ext cx="288032" cy="304228"/>
          </a:xfrm>
          <a:prstGeom prst="rect">
            <a:avLst/>
          </a:prstGeom>
          <a:noFill/>
        </p:spPr>
      </p:pic>
      <p:pic>
        <p:nvPicPr>
          <p:cNvPr id="26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 rot="5900351">
            <a:off x="6430293" y="5575324"/>
            <a:ext cx="864096" cy="864096"/>
          </a:xfrm>
          <a:prstGeom prst="rect">
            <a:avLst/>
          </a:prstGeom>
          <a:noFill/>
        </p:spPr>
      </p:pic>
      <p:pic>
        <p:nvPicPr>
          <p:cNvPr id="27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3347864" y="4149080"/>
            <a:ext cx="936104" cy="936104"/>
          </a:xfrm>
          <a:prstGeom prst="rect">
            <a:avLst/>
          </a:prstGeom>
          <a:noFill/>
        </p:spPr>
      </p:pic>
      <p:pic>
        <p:nvPicPr>
          <p:cNvPr id="28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8207896" y="3717032"/>
            <a:ext cx="936104" cy="936104"/>
          </a:xfrm>
          <a:prstGeom prst="rect">
            <a:avLst/>
          </a:prstGeom>
          <a:noFill/>
        </p:spPr>
      </p:pic>
      <p:pic>
        <p:nvPicPr>
          <p:cNvPr id="29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51520" y="2708920"/>
            <a:ext cx="274316" cy="250463"/>
          </a:xfrm>
          <a:prstGeom prst="rect">
            <a:avLst/>
          </a:prstGeom>
          <a:noFill/>
        </p:spPr>
      </p:pic>
      <p:pic>
        <p:nvPicPr>
          <p:cNvPr id="30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0" y="4221088"/>
            <a:ext cx="274316" cy="250463"/>
          </a:xfrm>
          <a:prstGeom prst="rect">
            <a:avLst/>
          </a:prstGeom>
          <a:noFill/>
        </p:spPr>
      </p:pic>
      <p:pic>
        <p:nvPicPr>
          <p:cNvPr id="31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1187624" y="5373216"/>
            <a:ext cx="360040" cy="328733"/>
          </a:xfrm>
          <a:prstGeom prst="rect">
            <a:avLst/>
          </a:prstGeom>
          <a:noFill/>
        </p:spPr>
      </p:pic>
      <p:pic>
        <p:nvPicPr>
          <p:cNvPr id="32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3789040"/>
            <a:ext cx="288032" cy="405218"/>
          </a:xfrm>
          <a:prstGeom prst="rect">
            <a:avLst/>
          </a:prstGeom>
          <a:noFill/>
        </p:spPr>
      </p:pic>
      <p:pic>
        <p:nvPicPr>
          <p:cNvPr id="33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1619672" y="4005064"/>
            <a:ext cx="288032" cy="262986"/>
          </a:xfrm>
          <a:prstGeom prst="rect">
            <a:avLst/>
          </a:prstGeom>
          <a:noFill/>
        </p:spPr>
      </p:pic>
      <p:pic>
        <p:nvPicPr>
          <p:cNvPr id="34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4365104"/>
            <a:ext cx="288032" cy="405218"/>
          </a:xfrm>
          <a:prstGeom prst="rect">
            <a:avLst/>
          </a:prstGeom>
          <a:noFill/>
        </p:spPr>
      </p:pic>
      <p:pic>
        <p:nvPicPr>
          <p:cNvPr id="35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3789040"/>
            <a:ext cx="349126" cy="491168"/>
          </a:xfrm>
          <a:prstGeom prst="rect">
            <a:avLst/>
          </a:prstGeom>
          <a:noFill/>
        </p:spPr>
      </p:pic>
      <p:pic>
        <p:nvPicPr>
          <p:cNvPr id="36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60432" y="3284984"/>
            <a:ext cx="350480" cy="332656"/>
          </a:xfrm>
          <a:prstGeom prst="rect">
            <a:avLst/>
          </a:prstGeom>
          <a:noFill/>
        </p:spPr>
      </p:pic>
      <p:pic>
        <p:nvPicPr>
          <p:cNvPr id="37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3645024"/>
            <a:ext cx="350480" cy="332656"/>
          </a:xfrm>
          <a:prstGeom prst="rect">
            <a:avLst/>
          </a:prstGeom>
          <a:noFill/>
        </p:spPr>
      </p:pic>
      <p:pic>
        <p:nvPicPr>
          <p:cNvPr id="38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5301208"/>
            <a:ext cx="350480" cy="332656"/>
          </a:xfrm>
          <a:prstGeom prst="rect">
            <a:avLst/>
          </a:prstGeom>
          <a:noFill/>
        </p:spPr>
      </p:pic>
      <p:pic>
        <p:nvPicPr>
          <p:cNvPr id="39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4293096"/>
            <a:ext cx="372244" cy="339875"/>
          </a:xfrm>
          <a:prstGeom prst="rect">
            <a:avLst/>
          </a:prstGeom>
          <a:noFill/>
        </p:spPr>
      </p:pic>
      <p:pic>
        <p:nvPicPr>
          <p:cNvPr id="40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429000"/>
            <a:ext cx="372244" cy="339875"/>
          </a:xfrm>
          <a:prstGeom prst="rect">
            <a:avLst/>
          </a:prstGeom>
          <a:noFill/>
        </p:spPr>
      </p:pic>
      <p:pic>
        <p:nvPicPr>
          <p:cNvPr id="41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2708920"/>
            <a:ext cx="372244" cy="339875"/>
          </a:xfrm>
          <a:prstGeom prst="rect">
            <a:avLst/>
          </a:prstGeom>
          <a:noFill/>
        </p:spPr>
      </p:pic>
      <p:pic>
        <p:nvPicPr>
          <p:cNvPr id="42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3501008"/>
            <a:ext cx="372244" cy="339875"/>
          </a:xfrm>
          <a:prstGeom prst="rect">
            <a:avLst/>
          </a:prstGeom>
          <a:noFill/>
        </p:spPr>
      </p:pic>
      <p:pic>
        <p:nvPicPr>
          <p:cNvPr id="43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5301208"/>
            <a:ext cx="372244" cy="339875"/>
          </a:xfrm>
          <a:prstGeom prst="rect">
            <a:avLst/>
          </a:prstGeom>
          <a:noFill/>
        </p:spPr>
      </p:pic>
      <p:pic>
        <p:nvPicPr>
          <p:cNvPr id="44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5445224"/>
            <a:ext cx="339290" cy="309787"/>
          </a:xfrm>
          <a:prstGeom prst="rect">
            <a:avLst/>
          </a:prstGeom>
          <a:noFill/>
        </p:spPr>
      </p:pic>
      <p:pic>
        <p:nvPicPr>
          <p:cNvPr id="5" name="Picture 10" descr="https://i.pinimg.com/originals/2f/b4/39/2fb439df3b478d385c0828ed319b3747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2780928"/>
            <a:ext cx="2520280" cy="3829031"/>
          </a:xfrm>
          <a:prstGeom prst="rect">
            <a:avLst/>
          </a:prstGeom>
          <a:noFill/>
        </p:spPr>
      </p:pic>
      <p:pic>
        <p:nvPicPr>
          <p:cNvPr id="45" name="Record (online-voice-recorder.com)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028384" y="404664"/>
            <a:ext cx="698301" cy="69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2050" name="Picture 2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3956" y="0"/>
            <a:ext cx="9247956" cy="6858000"/>
          </a:xfrm>
          <a:prstGeom prst="rect">
            <a:avLst/>
          </a:prstGeom>
          <a:noFill/>
        </p:spPr>
      </p:pic>
      <p:sp>
        <p:nvSpPr>
          <p:cNvPr id="16" name="Солнце 15"/>
          <p:cNvSpPr/>
          <p:nvPr/>
        </p:nvSpPr>
        <p:spPr>
          <a:xfrm>
            <a:off x="7668344" y="260648"/>
            <a:ext cx="1224136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80" name="Picture 32" descr="https://img-fotki.yandex.ru/get/65449/161031371.1ab/0_173ac2_6e65d9f0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3106316" cy="2739771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211960" y="116632"/>
            <a:ext cx="20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Яблочный сад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6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56592" y="1412776"/>
            <a:ext cx="4104456" cy="4328097"/>
          </a:xfrm>
          <a:prstGeom prst="rect">
            <a:avLst/>
          </a:prstGeom>
          <a:noFill/>
        </p:spPr>
      </p:pic>
      <p:pic>
        <p:nvPicPr>
          <p:cNvPr id="47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980728"/>
            <a:ext cx="4104456" cy="5192193"/>
          </a:xfrm>
          <a:prstGeom prst="rect">
            <a:avLst/>
          </a:prstGeom>
          <a:noFill/>
        </p:spPr>
      </p:pic>
      <p:pic>
        <p:nvPicPr>
          <p:cNvPr id="33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365104"/>
            <a:ext cx="504056" cy="532399"/>
          </a:xfrm>
          <a:prstGeom prst="rect">
            <a:avLst/>
          </a:prstGeom>
          <a:noFill/>
        </p:spPr>
      </p:pic>
      <p:pic>
        <p:nvPicPr>
          <p:cNvPr id="29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293096"/>
            <a:ext cx="432048" cy="456342"/>
          </a:xfrm>
          <a:prstGeom prst="rect">
            <a:avLst/>
          </a:prstGeom>
          <a:noFill/>
        </p:spPr>
      </p:pic>
      <p:pic>
        <p:nvPicPr>
          <p:cNvPr id="31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996952"/>
            <a:ext cx="432048" cy="456342"/>
          </a:xfrm>
          <a:prstGeom prst="rect">
            <a:avLst/>
          </a:prstGeom>
          <a:noFill/>
        </p:spPr>
      </p:pic>
      <p:pic>
        <p:nvPicPr>
          <p:cNvPr id="2064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149080"/>
            <a:ext cx="432048" cy="456342"/>
          </a:xfrm>
          <a:prstGeom prst="rect">
            <a:avLst/>
          </a:prstGeom>
          <a:noFill/>
        </p:spPr>
      </p:pic>
      <p:pic>
        <p:nvPicPr>
          <p:cNvPr id="49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5733256"/>
            <a:ext cx="375374" cy="396481"/>
          </a:xfrm>
          <a:prstGeom prst="rect">
            <a:avLst/>
          </a:prstGeom>
          <a:noFill/>
        </p:spPr>
      </p:pic>
      <p:sp>
        <p:nvSpPr>
          <p:cNvPr id="52" name="Управляющая кнопка: настраиваемая 51">
            <a:hlinkClick r:id="" action="ppaction://hlinkshowjump?jump=nextslide" highlightClick="1"/>
          </p:cNvPr>
          <p:cNvSpPr/>
          <p:nvPr/>
        </p:nvSpPr>
        <p:spPr>
          <a:xfrm>
            <a:off x="7524328" y="6237312"/>
            <a:ext cx="1224136" cy="36004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Дальше</a:t>
            </a:r>
            <a:endParaRPr lang="ru-RU" sz="2000" b="1" dirty="0"/>
          </a:p>
        </p:txBody>
      </p:sp>
      <p:pic>
        <p:nvPicPr>
          <p:cNvPr id="18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2564904"/>
            <a:ext cx="360040" cy="341730"/>
          </a:xfrm>
          <a:prstGeom prst="rect">
            <a:avLst/>
          </a:prstGeom>
          <a:noFill/>
        </p:spPr>
      </p:pic>
      <p:pic>
        <p:nvPicPr>
          <p:cNvPr id="19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3212976"/>
            <a:ext cx="432048" cy="410076"/>
          </a:xfrm>
          <a:prstGeom prst="rect">
            <a:avLst/>
          </a:prstGeom>
          <a:noFill/>
        </p:spPr>
      </p:pic>
      <p:pic>
        <p:nvPicPr>
          <p:cNvPr id="20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67544" y="5365892"/>
            <a:ext cx="360040" cy="341730"/>
          </a:xfrm>
          <a:prstGeom prst="rect">
            <a:avLst/>
          </a:prstGeom>
          <a:noFill/>
        </p:spPr>
      </p:pic>
      <p:pic>
        <p:nvPicPr>
          <p:cNvPr id="21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36056"/>
            <a:ext cx="395536" cy="375421"/>
          </a:xfrm>
          <a:prstGeom prst="rect">
            <a:avLst/>
          </a:prstGeom>
          <a:noFill/>
        </p:spPr>
      </p:pic>
      <p:pic>
        <p:nvPicPr>
          <p:cNvPr id="22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0324" y="5957664"/>
            <a:ext cx="504056" cy="478422"/>
          </a:xfrm>
          <a:prstGeom prst="rect">
            <a:avLst/>
          </a:prstGeom>
          <a:noFill/>
        </p:spPr>
      </p:pic>
      <p:pic>
        <p:nvPicPr>
          <p:cNvPr id="23" name="Picture 4" descr="C:\Users\Валентина\AppData\Local\Microsoft\Windows\INetCache\IE\R8P38U47\apple_PNG1246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131840" y="2276872"/>
            <a:ext cx="360040" cy="341730"/>
          </a:xfrm>
          <a:prstGeom prst="rect">
            <a:avLst/>
          </a:prstGeom>
          <a:noFill/>
        </p:spPr>
      </p:pic>
      <p:pic>
        <p:nvPicPr>
          <p:cNvPr id="26" name="Record (online-voice-recorder.com) (4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244408" y="1628800"/>
            <a:ext cx="576064" cy="576064"/>
          </a:xfrm>
          <a:prstGeom prst="rect">
            <a:avLst/>
          </a:prstGeom>
        </p:spPr>
      </p:pic>
      <p:pic>
        <p:nvPicPr>
          <p:cNvPr id="28" name="Picture 10" descr="https://i.pinimg.com/originals/2f/b4/39/2fb439df3b478d385c0828ed319b374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283968" y="3861048"/>
            <a:ext cx="1944216" cy="2844423"/>
          </a:xfrm>
          <a:prstGeom prst="rect">
            <a:avLst/>
          </a:prstGeom>
          <a:noFill/>
        </p:spPr>
      </p:pic>
      <p:pic>
        <p:nvPicPr>
          <p:cNvPr id="32" name="Record (online-voice-recorder.com) (9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8244408" y="2276872"/>
            <a:ext cx="554285" cy="5542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73472E-18 C 0.13003 -0.04537 0.26007 -0.09074 0.3349 -0.08148 C 0.40972 -0.07222 0.42986 0.0331 0.44896 0.05602 " pathEditMode="relative" ptsTypes="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3102 C 0.20938 -0.0375 0.41111 -0.04375 0.49479 0.00092 C 0.57847 0.0456 0.5441 0.1412 0.5099 0.2368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1901 0.01945 0.38038 0.03889 0.45608 0.04653 " pathEditMode="relative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C 0.11476 -0.10555 0.22951 -0.21088 0.3401 -0.23472 C 0.45069 -0.25856 0.55729 -0.20069 0.66406 -0.14282 " pathEditMode="relative" ptsTypes="a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03704E-6 C 0.2092 -0.0699 0.41858 -0.13981 0.53698 -0.13055 C 0.65539 -0.12129 0.69271 0.01945 0.71094 0.05603 C 0.72917 0.0926 0.65278 0.0838 0.64688 0.08936 C 0.64098 0.09491 0.67032 0.08936 0.675 0.08936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0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7668344" y="260648"/>
            <a:ext cx="1224136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04664"/>
            <a:ext cx="16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Грушевый сад.</a:t>
            </a:r>
            <a:endParaRPr lang="ru-RU" dirty="0"/>
          </a:p>
        </p:txBody>
      </p:sp>
      <p:pic>
        <p:nvPicPr>
          <p:cNvPr id="19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3645024"/>
            <a:ext cx="1440160" cy="1440160"/>
          </a:xfrm>
          <a:prstGeom prst="rect">
            <a:avLst/>
          </a:prstGeom>
          <a:noFill/>
        </p:spPr>
      </p:pic>
      <p:pic>
        <p:nvPicPr>
          <p:cNvPr id="20484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8560" y="1844824"/>
            <a:ext cx="4104456" cy="4328097"/>
          </a:xfrm>
          <a:prstGeom prst="rect">
            <a:avLst/>
          </a:prstGeom>
          <a:noFill/>
        </p:spPr>
      </p:pic>
      <p:pic>
        <p:nvPicPr>
          <p:cNvPr id="23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628800"/>
            <a:ext cx="4104456" cy="4328097"/>
          </a:xfrm>
          <a:prstGeom prst="rect">
            <a:avLst/>
          </a:prstGeom>
          <a:noFill/>
        </p:spPr>
      </p:pic>
      <p:sp>
        <p:nvSpPr>
          <p:cNvPr id="40" name="Управляющая кнопка: настраиваемая 39">
            <a:hlinkClick r:id="" action="ppaction://hlinkshowjump?jump=nextslide" highlightClick="1"/>
          </p:cNvPr>
          <p:cNvSpPr/>
          <p:nvPr/>
        </p:nvSpPr>
        <p:spPr>
          <a:xfrm>
            <a:off x="7524328" y="6237312"/>
            <a:ext cx="1224136" cy="36004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Дальше</a:t>
            </a:r>
            <a:endParaRPr lang="ru-RU" sz="2000" b="1" dirty="0"/>
          </a:p>
        </p:txBody>
      </p:sp>
      <p:pic>
        <p:nvPicPr>
          <p:cNvPr id="41" name="Picture 32" descr="https://img-fotki.yandex.ru/get/65449/161031371.1ab/0_173ac2_6e65d9f0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5796" y="4149080"/>
            <a:ext cx="2098204" cy="1850616"/>
          </a:xfrm>
          <a:prstGeom prst="rect">
            <a:avLst/>
          </a:prstGeom>
          <a:noFill/>
        </p:spPr>
      </p:pic>
      <p:pic>
        <p:nvPicPr>
          <p:cNvPr id="47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725144"/>
            <a:ext cx="360040" cy="380285"/>
          </a:xfrm>
          <a:prstGeom prst="rect">
            <a:avLst/>
          </a:prstGeom>
          <a:noFill/>
        </p:spPr>
      </p:pic>
      <p:pic>
        <p:nvPicPr>
          <p:cNvPr id="48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4725144"/>
            <a:ext cx="360040" cy="380285"/>
          </a:xfrm>
          <a:prstGeom prst="rect">
            <a:avLst/>
          </a:prstGeom>
          <a:noFill/>
        </p:spPr>
      </p:pic>
      <p:pic>
        <p:nvPicPr>
          <p:cNvPr id="49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653136"/>
            <a:ext cx="432048" cy="456342"/>
          </a:xfrm>
          <a:prstGeom prst="rect">
            <a:avLst/>
          </a:prstGeom>
          <a:noFill/>
        </p:spPr>
      </p:pic>
      <p:pic>
        <p:nvPicPr>
          <p:cNvPr id="50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4725144"/>
            <a:ext cx="367707" cy="388383"/>
          </a:xfrm>
          <a:prstGeom prst="rect">
            <a:avLst/>
          </a:prstGeom>
          <a:noFill/>
        </p:spPr>
      </p:pic>
      <p:pic>
        <p:nvPicPr>
          <p:cNvPr id="36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427984" y="4077072"/>
            <a:ext cx="1152128" cy="1152128"/>
          </a:xfrm>
          <a:prstGeom prst="rect">
            <a:avLst/>
          </a:prstGeom>
          <a:noFill/>
        </p:spPr>
      </p:pic>
      <p:pic>
        <p:nvPicPr>
          <p:cNvPr id="32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 rot="5180287">
            <a:off x="3328445" y="5454123"/>
            <a:ext cx="1195318" cy="1195318"/>
          </a:xfrm>
          <a:prstGeom prst="rect">
            <a:avLst/>
          </a:prstGeom>
          <a:noFill/>
        </p:spPr>
      </p:pic>
      <p:pic>
        <p:nvPicPr>
          <p:cNvPr id="35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2411760" y="4365104"/>
            <a:ext cx="1152128" cy="1152128"/>
          </a:xfrm>
          <a:prstGeom prst="rect">
            <a:avLst/>
          </a:prstGeom>
          <a:noFill/>
        </p:spPr>
      </p:pic>
      <p:pic>
        <p:nvPicPr>
          <p:cNvPr id="20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1475656" y="4437112"/>
            <a:ext cx="1008112" cy="1008112"/>
          </a:xfrm>
          <a:prstGeom prst="rect">
            <a:avLst/>
          </a:prstGeom>
          <a:noFill/>
        </p:spPr>
      </p:pic>
      <p:pic>
        <p:nvPicPr>
          <p:cNvPr id="22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005064"/>
            <a:ext cx="432048" cy="607827"/>
          </a:xfrm>
          <a:prstGeom prst="rect">
            <a:avLst/>
          </a:prstGeom>
          <a:noFill/>
        </p:spPr>
      </p:pic>
      <p:pic>
        <p:nvPicPr>
          <p:cNvPr id="24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291737" y="5429343"/>
            <a:ext cx="432048" cy="607827"/>
          </a:xfrm>
          <a:prstGeom prst="rect">
            <a:avLst/>
          </a:prstGeom>
          <a:noFill/>
        </p:spPr>
      </p:pic>
      <p:pic>
        <p:nvPicPr>
          <p:cNvPr id="25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3861048"/>
            <a:ext cx="288032" cy="405218"/>
          </a:xfrm>
          <a:prstGeom prst="rect">
            <a:avLst/>
          </a:prstGeom>
          <a:noFill/>
        </p:spPr>
      </p:pic>
      <p:pic>
        <p:nvPicPr>
          <p:cNvPr id="26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3026248"/>
            <a:ext cx="360040" cy="506523"/>
          </a:xfrm>
          <a:prstGeom prst="rect">
            <a:avLst/>
          </a:prstGeom>
          <a:noFill/>
        </p:spPr>
      </p:pic>
      <p:pic>
        <p:nvPicPr>
          <p:cNvPr id="27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284984"/>
            <a:ext cx="288032" cy="405218"/>
          </a:xfrm>
          <a:prstGeom prst="rect">
            <a:avLst/>
          </a:prstGeom>
          <a:noFill/>
        </p:spPr>
      </p:pic>
      <p:pic>
        <p:nvPicPr>
          <p:cNvPr id="28" name="Picture 2" descr="C:\Users\Валентина\AppData\Local\Microsoft\Windows\INetCache\IE\2T4XPJZ9\21-yellow-pear-png-imag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055545"/>
            <a:ext cx="288032" cy="405218"/>
          </a:xfrm>
          <a:prstGeom prst="rect">
            <a:avLst/>
          </a:prstGeom>
          <a:noFill/>
        </p:spPr>
      </p:pic>
      <p:pic>
        <p:nvPicPr>
          <p:cNvPr id="31" name="Record (online-voice-recorder.com) (5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316416" y="1628800"/>
            <a:ext cx="627633" cy="627633"/>
          </a:xfrm>
          <a:prstGeom prst="rect">
            <a:avLst/>
          </a:prstGeom>
        </p:spPr>
      </p:pic>
      <p:pic>
        <p:nvPicPr>
          <p:cNvPr id="37" name="Picture 10" descr="https://i.pinimg.com/originals/2f/b4/39/2fb439df3b478d385c0828ed319b374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436096" y="3573016"/>
            <a:ext cx="1944216" cy="2844423"/>
          </a:xfrm>
          <a:prstGeom prst="rect">
            <a:avLst/>
          </a:prstGeom>
          <a:noFill/>
        </p:spPr>
      </p:pic>
      <p:pic>
        <p:nvPicPr>
          <p:cNvPr id="38" name="Record (online-voice-recorder.com) (9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8316416" y="2420888"/>
            <a:ext cx="554285" cy="55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85185E-6 C 0.11251 -0.04745 0.22518 -0.09491 0.28299 -0.09074 C 0.34081 -0.08657 0.33647 0.00602 0.34706 0.02523 " pathEditMode="relative" ptsTypes="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C 0.12604 -0.1007 0.25209 -0.20139 0.325 -0.22408 C 0.39792 -0.24676 0.41927 -0.1507 0.43802 -0.13611 " pathEditMode="relative" ptsTypes="a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2.59259E-6 C 0.20104 -0.15486 0.40208 -0.30972 0.49288 -0.32153 C 0.58368 -0.33333 0.53628 -0.1125 0.54496 -0.07083 " pathEditMode="relative" ptsTypes="a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C 0.21181 -0.10764 0.42361 -0.21527 0.5309 -0.22407 C 0.63819 -0.23287 0.62517 -0.08171 0.64392 -0.05324 " pathEditMode="relative" ptsTypes="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93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08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7668344" y="260648"/>
            <a:ext cx="1224136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66" name="Picture 10" descr="https://catherineasquithgallery.com/uploads/posts/2021-03/1614588844_3-p-palma-na-belom-fone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3168352" cy="4481205"/>
          </a:xfrm>
          <a:prstGeom prst="rect">
            <a:avLst/>
          </a:prstGeom>
          <a:noFill/>
        </p:spPr>
      </p:pic>
      <p:pic>
        <p:nvPicPr>
          <p:cNvPr id="11" name="Picture 10" descr="https://catherineasquithgallery.com/uploads/posts/2021-03/1614588844_3-p-palma-na-belom-fone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88840"/>
            <a:ext cx="3168352" cy="4481205"/>
          </a:xfrm>
          <a:prstGeom prst="rect">
            <a:avLst/>
          </a:prstGeom>
          <a:noFill/>
        </p:spPr>
      </p:pic>
      <p:pic>
        <p:nvPicPr>
          <p:cNvPr id="12" name="Picture 10" descr="https://catherineasquithgallery.com/uploads/posts/2021-03/1614588844_3-p-palma-na-belom-fone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844824"/>
            <a:ext cx="3168352" cy="4481205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" action="ppaction://hlinkshowjump?jump=nextslide" highlightClick="1"/>
          </p:cNvPr>
          <p:cNvSpPr/>
          <p:nvPr/>
        </p:nvSpPr>
        <p:spPr>
          <a:xfrm>
            <a:off x="7524328" y="6237312"/>
            <a:ext cx="1224136" cy="36004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Дальше</a:t>
            </a:r>
            <a:endParaRPr lang="ru-RU" sz="2000" b="1" dirty="0"/>
          </a:p>
        </p:txBody>
      </p:sp>
      <p:pic>
        <p:nvPicPr>
          <p:cNvPr id="22" name="Picture 32" descr="https://img-fotki.yandex.ru/get/65449/161031371.1ab/0_173ac2_6e65d9f0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5796" y="4149080"/>
            <a:ext cx="2098204" cy="1850616"/>
          </a:xfrm>
          <a:prstGeom prst="rect">
            <a:avLst/>
          </a:prstGeom>
          <a:noFill/>
        </p:spPr>
      </p:pic>
      <p:pic>
        <p:nvPicPr>
          <p:cNvPr id="23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4725144"/>
            <a:ext cx="367707" cy="388383"/>
          </a:xfrm>
          <a:prstGeom prst="rect">
            <a:avLst/>
          </a:prstGeom>
          <a:noFill/>
        </p:spPr>
      </p:pic>
      <p:pic>
        <p:nvPicPr>
          <p:cNvPr id="24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4653136"/>
            <a:ext cx="367707" cy="388383"/>
          </a:xfrm>
          <a:prstGeom prst="rect">
            <a:avLst/>
          </a:prstGeom>
          <a:noFill/>
        </p:spPr>
      </p:pic>
      <p:pic>
        <p:nvPicPr>
          <p:cNvPr id="21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7380312" y="4005064"/>
            <a:ext cx="1440160" cy="1440160"/>
          </a:xfrm>
          <a:prstGeom prst="rect">
            <a:avLst/>
          </a:prstGeom>
          <a:noFill/>
        </p:spPr>
      </p:pic>
      <p:pic>
        <p:nvPicPr>
          <p:cNvPr id="25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4653136"/>
            <a:ext cx="367707" cy="388383"/>
          </a:xfrm>
          <a:prstGeom prst="rect">
            <a:avLst/>
          </a:prstGeom>
          <a:noFill/>
        </p:spPr>
      </p:pic>
      <p:pic>
        <p:nvPicPr>
          <p:cNvPr id="26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4365104"/>
            <a:ext cx="367707" cy="388383"/>
          </a:xfrm>
          <a:prstGeom prst="rect">
            <a:avLst/>
          </a:prstGeom>
          <a:noFill/>
        </p:spPr>
      </p:pic>
      <p:pic>
        <p:nvPicPr>
          <p:cNvPr id="27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7020272" y="4005064"/>
            <a:ext cx="1440160" cy="1440160"/>
          </a:xfrm>
          <a:prstGeom prst="rect">
            <a:avLst/>
          </a:prstGeom>
          <a:noFill/>
        </p:spPr>
      </p:pic>
      <p:pic>
        <p:nvPicPr>
          <p:cNvPr id="28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 rot="5400000">
            <a:off x="7020272" y="4077072"/>
            <a:ext cx="1440160" cy="1440160"/>
          </a:xfrm>
          <a:prstGeom prst="rect">
            <a:avLst/>
          </a:prstGeom>
          <a:noFill/>
        </p:spPr>
      </p:pic>
      <p:pic>
        <p:nvPicPr>
          <p:cNvPr id="13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-10000"/>
          </a:blip>
          <a:srcRect/>
          <a:stretch>
            <a:fillRect/>
          </a:stretch>
        </p:blipFill>
        <p:spPr bwMode="auto">
          <a:xfrm rot="19828436">
            <a:off x="3989345" y="2884887"/>
            <a:ext cx="380034" cy="950085"/>
          </a:xfrm>
          <a:prstGeom prst="rect">
            <a:avLst/>
          </a:prstGeom>
          <a:noFill/>
        </p:spPr>
      </p:pic>
      <p:pic>
        <p:nvPicPr>
          <p:cNvPr id="14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356992"/>
            <a:ext cx="388843" cy="972108"/>
          </a:xfrm>
          <a:prstGeom prst="rect">
            <a:avLst/>
          </a:prstGeom>
          <a:noFill/>
        </p:spPr>
      </p:pic>
      <p:pic>
        <p:nvPicPr>
          <p:cNvPr id="15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7238" y="2852936"/>
            <a:ext cx="374442" cy="936104"/>
          </a:xfrm>
          <a:prstGeom prst="rect">
            <a:avLst/>
          </a:prstGeom>
          <a:noFill/>
        </p:spPr>
      </p:pic>
      <p:pic>
        <p:nvPicPr>
          <p:cNvPr id="17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274781">
            <a:off x="1325210" y="5472394"/>
            <a:ext cx="504056" cy="1260140"/>
          </a:xfrm>
          <a:prstGeom prst="rect">
            <a:avLst/>
          </a:prstGeom>
          <a:noFill/>
        </p:spPr>
      </p:pic>
      <p:pic>
        <p:nvPicPr>
          <p:cNvPr id="29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-10000"/>
          </a:blip>
          <a:srcRect/>
          <a:stretch>
            <a:fillRect/>
          </a:stretch>
        </p:blipFill>
        <p:spPr bwMode="auto">
          <a:xfrm rot="19828436">
            <a:off x="3773320" y="2812880"/>
            <a:ext cx="380034" cy="950085"/>
          </a:xfrm>
          <a:prstGeom prst="rect">
            <a:avLst/>
          </a:prstGeom>
          <a:noFill/>
        </p:spPr>
      </p:pic>
      <p:pic>
        <p:nvPicPr>
          <p:cNvPr id="30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-10000"/>
          </a:blip>
          <a:srcRect/>
          <a:stretch>
            <a:fillRect/>
          </a:stretch>
        </p:blipFill>
        <p:spPr bwMode="auto">
          <a:xfrm rot="3443954">
            <a:off x="1212150" y="5170181"/>
            <a:ext cx="380034" cy="950085"/>
          </a:xfrm>
          <a:prstGeom prst="rect">
            <a:avLst/>
          </a:prstGeom>
          <a:noFill/>
        </p:spPr>
      </p:pic>
      <p:pic>
        <p:nvPicPr>
          <p:cNvPr id="31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-10000"/>
          </a:blip>
          <a:srcRect/>
          <a:stretch>
            <a:fillRect/>
          </a:stretch>
        </p:blipFill>
        <p:spPr bwMode="auto">
          <a:xfrm rot="19828436">
            <a:off x="2621192" y="2956895"/>
            <a:ext cx="380034" cy="95008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275856" y="476672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Банановый  сад.</a:t>
            </a:r>
            <a:endParaRPr lang="ru-RU" dirty="0"/>
          </a:p>
        </p:txBody>
      </p:sp>
      <p:pic>
        <p:nvPicPr>
          <p:cNvPr id="33" name="Record (online-voice-recorder.com) (6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316416" y="1628800"/>
            <a:ext cx="555625" cy="555625"/>
          </a:xfrm>
          <a:prstGeom prst="rect">
            <a:avLst/>
          </a:prstGeom>
        </p:spPr>
      </p:pic>
      <p:pic>
        <p:nvPicPr>
          <p:cNvPr id="34" name="Picture 10" descr="https://i.pinimg.com/originals/2f/b4/39/2fb439df3b478d385c0828ed319b374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436096" y="3573016"/>
            <a:ext cx="1944216" cy="2844423"/>
          </a:xfrm>
          <a:prstGeom prst="rect">
            <a:avLst/>
          </a:prstGeom>
          <a:noFill/>
        </p:spPr>
      </p:pic>
      <p:pic>
        <p:nvPicPr>
          <p:cNvPr id="35" name="Record (online-voice-recorder.com) (9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8316416" y="2276872"/>
            <a:ext cx="554285" cy="55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0.2441 -0.05116 0.4882 -0.10209 0.58386 -0.08148 C 0.67952 -0.06088 0.62674 0.03148 0.57396 0.12384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0037 C 0.31962 0.04699 0.61789 0.09051 0.73646 0.12778 C 0.85504 0.16505 0.73316 0.21111 0.73247 0.22778 " pathEditMode="relative" ptsTypes="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5 -0.02708 C 0.3151 -0.09606 0.59965 -0.16504 0.71354 -0.19259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7668344" y="260648"/>
            <a:ext cx="1224136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https://free-png.ru/wp-content/uploads/2022/01/free-png.ru-2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628800"/>
            <a:ext cx="4104456" cy="4328097"/>
          </a:xfrm>
          <a:prstGeom prst="rect">
            <a:avLst/>
          </a:prstGeom>
          <a:noFill/>
        </p:spPr>
      </p:pic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524328" y="6237312"/>
            <a:ext cx="1224136" cy="36004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Дальше</a:t>
            </a:r>
            <a:endParaRPr lang="ru-RU" sz="2000" b="1" dirty="0"/>
          </a:p>
        </p:txBody>
      </p:sp>
      <p:pic>
        <p:nvPicPr>
          <p:cNvPr id="16" name="Picture 32" descr="https://img-fotki.yandex.ru/get/65449/161031371.1ab/0_173ac2_6e65d9f0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5796" y="4149080"/>
            <a:ext cx="2098204" cy="1850616"/>
          </a:xfrm>
          <a:prstGeom prst="rect">
            <a:avLst/>
          </a:prstGeom>
          <a:noFill/>
        </p:spPr>
      </p:pic>
      <p:pic>
        <p:nvPicPr>
          <p:cNvPr id="17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 rot="5400000">
            <a:off x="7020272" y="4077072"/>
            <a:ext cx="1440160" cy="1440160"/>
          </a:xfrm>
          <a:prstGeom prst="rect">
            <a:avLst/>
          </a:prstGeom>
          <a:noFill/>
        </p:spPr>
      </p:pic>
      <p:pic>
        <p:nvPicPr>
          <p:cNvPr id="18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4365104"/>
            <a:ext cx="367707" cy="388383"/>
          </a:xfrm>
          <a:prstGeom prst="rect">
            <a:avLst/>
          </a:prstGeom>
          <a:noFill/>
        </p:spPr>
      </p:pic>
      <p:pic>
        <p:nvPicPr>
          <p:cNvPr id="19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8817" y="4517504"/>
            <a:ext cx="351656" cy="388383"/>
          </a:xfrm>
          <a:prstGeom prst="rect">
            <a:avLst/>
          </a:prstGeom>
          <a:noFill/>
        </p:spPr>
      </p:pic>
      <p:pic>
        <p:nvPicPr>
          <p:cNvPr id="21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4653136"/>
            <a:ext cx="367707" cy="388383"/>
          </a:xfrm>
          <a:prstGeom prst="rect">
            <a:avLst/>
          </a:prstGeom>
          <a:noFill/>
        </p:spPr>
      </p:pic>
      <p:pic>
        <p:nvPicPr>
          <p:cNvPr id="22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4581128"/>
            <a:ext cx="367707" cy="388383"/>
          </a:xfrm>
          <a:prstGeom prst="rect">
            <a:avLst/>
          </a:prstGeom>
          <a:noFill/>
        </p:spPr>
      </p:pic>
      <p:pic>
        <p:nvPicPr>
          <p:cNvPr id="23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 rot="5400000">
            <a:off x="7308304" y="3861048"/>
            <a:ext cx="1440160" cy="1440160"/>
          </a:xfrm>
          <a:prstGeom prst="rect">
            <a:avLst/>
          </a:prstGeom>
          <a:noFill/>
        </p:spPr>
      </p:pic>
      <p:pic>
        <p:nvPicPr>
          <p:cNvPr id="26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 rot="5400000">
            <a:off x="7524328" y="4149080"/>
            <a:ext cx="1440160" cy="1440160"/>
          </a:xfrm>
          <a:prstGeom prst="rect">
            <a:avLst/>
          </a:prstGeom>
          <a:noFill/>
        </p:spPr>
      </p:pic>
      <p:pic>
        <p:nvPicPr>
          <p:cNvPr id="27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848173">
            <a:off x="7343805" y="3896499"/>
            <a:ext cx="504056" cy="1260140"/>
          </a:xfrm>
          <a:prstGeom prst="rect">
            <a:avLst/>
          </a:prstGeom>
          <a:noFill/>
        </p:spPr>
      </p:pic>
      <p:pic>
        <p:nvPicPr>
          <p:cNvPr id="28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239689">
            <a:off x="7950280" y="4325505"/>
            <a:ext cx="504056" cy="1260140"/>
          </a:xfrm>
          <a:prstGeom prst="rect">
            <a:avLst/>
          </a:prstGeom>
          <a:noFill/>
        </p:spPr>
      </p:pic>
      <p:pic>
        <p:nvPicPr>
          <p:cNvPr id="29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04448" y="4221088"/>
            <a:ext cx="360040" cy="900100"/>
          </a:xfrm>
          <a:prstGeom prst="rect">
            <a:avLst/>
          </a:prstGeom>
          <a:noFill/>
        </p:spPr>
      </p:pic>
      <p:pic>
        <p:nvPicPr>
          <p:cNvPr id="11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267744" y="4077072"/>
            <a:ext cx="404617" cy="369433"/>
          </a:xfrm>
          <a:prstGeom prst="rect">
            <a:avLst/>
          </a:prstGeom>
          <a:noFill/>
        </p:spPr>
      </p:pic>
      <p:pic>
        <p:nvPicPr>
          <p:cNvPr id="10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1475656" y="2899897"/>
            <a:ext cx="432048" cy="394480"/>
          </a:xfrm>
          <a:prstGeom prst="rect">
            <a:avLst/>
          </a:prstGeom>
          <a:noFill/>
        </p:spPr>
      </p:pic>
      <p:pic>
        <p:nvPicPr>
          <p:cNvPr id="24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149080"/>
            <a:ext cx="372244" cy="339875"/>
          </a:xfrm>
          <a:prstGeom prst="rect">
            <a:avLst/>
          </a:prstGeom>
          <a:noFill/>
        </p:spPr>
      </p:pic>
      <p:pic>
        <p:nvPicPr>
          <p:cNvPr id="25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2348880"/>
            <a:ext cx="372244" cy="339875"/>
          </a:xfrm>
          <a:prstGeom prst="rect">
            <a:avLst/>
          </a:prstGeom>
          <a:noFill/>
        </p:spPr>
      </p:pic>
      <p:pic>
        <p:nvPicPr>
          <p:cNvPr id="30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3573016"/>
            <a:ext cx="372244" cy="339875"/>
          </a:xfrm>
          <a:prstGeom prst="rect">
            <a:avLst/>
          </a:prstGeom>
          <a:noFill/>
        </p:spPr>
      </p:pic>
      <p:pic>
        <p:nvPicPr>
          <p:cNvPr id="31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3501008"/>
            <a:ext cx="372244" cy="339875"/>
          </a:xfrm>
          <a:prstGeom prst="rect">
            <a:avLst/>
          </a:prstGeom>
          <a:noFill/>
        </p:spPr>
      </p:pic>
      <p:pic>
        <p:nvPicPr>
          <p:cNvPr id="32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4437112"/>
            <a:ext cx="372244" cy="339875"/>
          </a:xfrm>
          <a:prstGeom prst="rect">
            <a:avLst/>
          </a:prstGeom>
          <a:noFill/>
        </p:spPr>
      </p:pic>
      <p:pic>
        <p:nvPicPr>
          <p:cNvPr id="33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2420888"/>
            <a:ext cx="372244" cy="339875"/>
          </a:xfrm>
          <a:prstGeom prst="rect">
            <a:avLst/>
          </a:prstGeom>
          <a:noFill/>
        </p:spPr>
      </p:pic>
      <p:pic>
        <p:nvPicPr>
          <p:cNvPr id="34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501008"/>
            <a:ext cx="372244" cy="339875"/>
          </a:xfrm>
          <a:prstGeom prst="rect">
            <a:avLst/>
          </a:prstGeom>
          <a:noFill/>
        </p:spPr>
      </p:pic>
      <p:pic>
        <p:nvPicPr>
          <p:cNvPr id="35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005064"/>
            <a:ext cx="372244" cy="339875"/>
          </a:xfrm>
          <a:prstGeom prst="rect">
            <a:avLst/>
          </a:prstGeom>
          <a:noFill/>
        </p:spPr>
      </p:pic>
      <p:pic>
        <p:nvPicPr>
          <p:cNvPr id="36" name="Picture 6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356992"/>
            <a:ext cx="372244" cy="33987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635896" y="836712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Сливовый сад.</a:t>
            </a:r>
            <a:endParaRPr lang="ru-RU" dirty="0"/>
          </a:p>
        </p:txBody>
      </p:sp>
      <p:pic>
        <p:nvPicPr>
          <p:cNvPr id="38" name="Record (online-voice-recorder.com) (7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244408" y="1700808"/>
            <a:ext cx="627633" cy="627633"/>
          </a:xfrm>
          <a:prstGeom prst="rect">
            <a:avLst/>
          </a:prstGeom>
        </p:spPr>
      </p:pic>
      <p:pic>
        <p:nvPicPr>
          <p:cNvPr id="39" name="Picture 10" descr="https://i.pinimg.com/originals/2f/b4/39/2fb439df3b478d385c0828ed319b374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436096" y="3573016"/>
            <a:ext cx="1944216" cy="2844423"/>
          </a:xfrm>
          <a:prstGeom prst="rect">
            <a:avLst/>
          </a:prstGeom>
          <a:noFill/>
        </p:spPr>
      </p:pic>
      <p:pic>
        <p:nvPicPr>
          <p:cNvPr id="40" name="Record (online-voice-recorder.com) (9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8244408" y="2492896"/>
            <a:ext cx="554285" cy="55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16059 -0.09861 0.32135 -0.19699 0.41996 -0.18519 C 0.51857 -0.17338 0.56337 0.02824 0.59201 0.07083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3472E-18 C 0.28073 0.01898 0.56163 0.03796 0.67604 0.08009 C 0.79045 0.12222 0.68524 0.22453 0.68698 0.25347 " pathEditMode="relative" ptsTypes="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8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08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freska66.ru/wp-content/uploads/2018/05/0203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8687" cy="6858000"/>
          </a:xfrm>
          <a:prstGeom prst="rect">
            <a:avLst/>
          </a:prstGeom>
          <a:noFill/>
        </p:spPr>
      </p:pic>
      <p:pic>
        <p:nvPicPr>
          <p:cNvPr id="5" name="Picture 10" descr="https://i.pinimg.com/originals/2f/b4/39/2fb439df3b478d385c0828ed319b37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04864"/>
            <a:ext cx="2520280" cy="3829031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524328" y="6237312"/>
            <a:ext cx="1224136" cy="36004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выход</a:t>
            </a:r>
            <a:endParaRPr lang="ru-RU" sz="2000" b="1" dirty="0"/>
          </a:p>
        </p:txBody>
      </p:sp>
      <p:pic>
        <p:nvPicPr>
          <p:cNvPr id="7" name="Picture 32" descr="https://img-fotki.yandex.ru/get/65449/161031371.1ab/0_173ac2_6e65d9f0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2664296" cy="2349909"/>
          </a:xfrm>
          <a:prstGeom prst="rect">
            <a:avLst/>
          </a:prstGeom>
          <a:noFill/>
        </p:spPr>
      </p:pic>
      <p:pic>
        <p:nvPicPr>
          <p:cNvPr id="11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483768" y="3645024"/>
            <a:ext cx="720080" cy="657465"/>
          </a:xfrm>
          <a:prstGeom prst="rect">
            <a:avLst/>
          </a:prstGeom>
          <a:noFill/>
        </p:spPr>
      </p:pic>
      <p:pic>
        <p:nvPicPr>
          <p:cNvPr id="8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611560" y="3284984"/>
            <a:ext cx="1440160" cy="1440160"/>
          </a:xfrm>
          <a:prstGeom prst="rect">
            <a:avLst/>
          </a:prstGeom>
          <a:noFill/>
        </p:spPr>
      </p:pic>
      <p:pic>
        <p:nvPicPr>
          <p:cNvPr id="9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077072"/>
            <a:ext cx="504056" cy="532399"/>
          </a:xfrm>
          <a:prstGeom prst="rect">
            <a:avLst/>
          </a:prstGeom>
          <a:noFill/>
        </p:spPr>
      </p:pic>
      <p:pic>
        <p:nvPicPr>
          <p:cNvPr id="10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293749">
            <a:off x="2261105" y="3669342"/>
            <a:ext cx="504056" cy="1260140"/>
          </a:xfrm>
          <a:prstGeom prst="rect">
            <a:avLst/>
          </a:prstGeom>
          <a:noFill/>
        </p:spPr>
      </p:pic>
      <p:pic>
        <p:nvPicPr>
          <p:cNvPr id="12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293749">
            <a:off x="1901065" y="3021269"/>
            <a:ext cx="504056" cy="1260140"/>
          </a:xfrm>
          <a:prstGeom prst="rect">
            <a:avLst/>
          </a:prstGeom>
          <a:noFill/>
        </p:spPr>
      </p:pic>
      <p:pic>
        <p:nvPicPr>
          <p:cNvPr id="13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293749">
            <a:off x="1685041" y="2949261"/>
            <a:ext cx="504056" cy="1260140"/>
          </a:xfrm>
          <a:prstGeom prst="rect">
            <a:avLst/>
          </a:prstGeom>
          <a:noFill/>
        </p:spPr>
      </p:pic>
      <p:pic>
        <p:nvPicPr>
          <p:cNvPr id="14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717032"/>
            <a:ext cx="504056" cy="532399"/>
          </a:xfrm>
          <a:prstGeom prst="rect">
            <a:avLst/>
          </a:prstGeom>
          <a:noFill/>
        </p:spPr>
      </p:pic>
      <p:pic>
        <p:nvPicPr>
          <p:cNvPr id="15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861048"/>
            <a:ext cx="504056" cy="532399"/>
          </a:xfrm>
          <a:prstGeom prst="rect">
            <a:avLst/>
          </a:prstGeom>
          <a:noFill/>
        </p:spPr>
      </p:pic>
      <p:pic>
        <p:nvPicPr>
          <p:cNvPr id="16" name="Picture 16" descr="C:\Users\Валентина\AppData\Local\Microsoft\Windows\INetCache\IE\2R82JS7H\26-red-apple-png-ima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149080"/>
            <a:ext cx="504056" cy="532399"/>
          </a:xfrm>
          <a:prstGeom prst="rect">
            <a:avLst/>
          </a:prstGeom>
          <a:noFill/>
        </p:spPr>
      </p:pic>
      <p:pic>
        <p:nvPicPr>
          <p:cNvPr id="17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539552" y="3429000"/>
            <a:ext cx="1440160" cy="1440160"/>
          </a:xfrm>
          <a:prstGeom prst="rect">
            <a:avLst/>
          </a:prstGeom>
          <a:noFill/>
        </p:spPr>
      </p:pic>
      <p:pic>
        <p:nvPicPr>
          <p:cNvPr id="18" name="Picture 6" descr="C:\Users\Валентина\AppData\Local\Microsoft\Windows\INetCache\IE\2R82JS7H\1515286068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1619672" y="3212976"/>
            <a:ext cx="1440160" cy="1440160"/>
          </a:xfrm>
          <a:prstGeom prst="rect">
            <a:avLst/>
          </a:prstGeom>
          <a:noFill/>
        </p:spPr>
      </p:pic>
      <p:pic>
        <p:nvPicPr>
          <p:cNvPr id="19" name="Picture 9" descr="C:\Users\Валентина\AppData\Local\Microsoft\Windows\INetCache\IE\3SQ5P5DK\plum_PNG867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051720" y="3645024"/>
            <a:ext cx="720080" cy="657465"/>
          </a:xfrm>
          <a:prstGeom prst="rect">
            <a:avLst/>
          </a:prstGeom>
          <a:noFill/>
        </p:spPr>
      </p:pic>
      <p:pic>
        <p:nvPicPr>
          <p:cNvPr id="20" name="Picture 7" descr="C:\Users\Валентина\AppData\Local\Microsoft\Windows\INetCache\IE\R8P38U47\Fresh_Banana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293749">
            <a:off x="2261104" y="3597334"/>
            <a:ext cx="504056" cy="126014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419872" y="1412776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вам за помощь! </a:t>
            </a:r>
            <a:endParaRPr lang="ru-RU" dirty="0"/>
          </a:p>
        </p:txBody>
      </p:sp>
      <p:sp>
        <p:nvSpPr>
          <p:cNvPr id="24" name="Управляющая кнопка: звук 23">
            <a:hlinkClick r:id="" action="ppaction://noaction" highlightClick="1">
              <a:snd r:embed="rId10" name="applause.wav"/>
            </a:hlinkClick>
          </p:cNvPr>
          <p:cNvSpPr/>
          <p:nvPr/>
        </p:nvSpPr>
        <p:spPr>
          <a:xfrm>
            <a:off x="251520" y="6093296"/>
            <a:ext cx="539552" cy="50405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Record (online-voice-recorder.com) (8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444359" y="1484784"/>
            <a:ext cx="699641" cy="699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65</Words>
  <Application>Microsoft Office PowerPoint</Application>
  <PresentationFormat>Экран (4:3)</PresentationFormat>
  <Paragraphs>21</Paragraphs>
  <Slides>7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м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40</cp:revision>
  <dcterms:created xsi:type="dcterms:W3CDTF">2022-02-17T06:06:03Z</dcterms:created>
  <dcterms:modified xsi:type="dcterms:W3CDTF">2022-02-18T10:13:00Z</dcterms:modified>
</cp:coreProperties>
</file>