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C5C74E-EE43-4B33-BF70-54AC20061E0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DFD728-4EF0-42A2-A43F-EEBC030A6B9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54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C74E-EE43-4B33-BF70-54AC20061E0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D728-4EF0-42A2-A43F-EEBC030A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3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C74E-EE43-4B33-BF70-54AC20061E0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D728-4EF0-42A2-A43F-EEBC030A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8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C74E-EE43-4B33-BF70-54AC20061E0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D728-4EF0-42A2-A43F-EEBC030A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6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C74E-EE43-4B33-BF70-54AC20061E0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D728-4EF0-42A2-A43F-EEBC030A6B9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58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C74E-EE43-4B33-BF70-54AC20061E0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D728-4EF0-42A2-A43F-EEBC030A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2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C74E-EE43-4B33-BF70-54AC20061E0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D728-4EF0-42A2-A43F-EEBC030A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9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C74E-EE43-4B33-BF70-54AC20061E0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D728-4EF0-42A2-A43F-EEBC030A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7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C74E-EE43-4B33-BF70-54AC20061E0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D728-4EF0-42A2-A43F-EEBC030A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7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C74E-EE43-4B33-BF70-54AC20061E0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D728-4EF0-42A2-A43F-EEBC030A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C74E-EE43-4B33-BF70-54AC20061E0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D728-4EF0-42A2-A43F-EEBC030A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1C5C74E-EE43-4B33-BF70-54AC20061E0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DDFD728-4EF0-42A2-A43F-EEBC030A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3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3580" y="2618155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Интерактивный альбом </a:t>
            </a:r>
            <a:br>
              <a:rPr lang="ru-RU" dirty="0" smtClean="0"/>
            </a:br>
            <a:r>
              <a:rPr lang="ru-RU" dirty="0" smtClean="0"/>
              <a:t>«Овощи, фрукты, ягоды»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87060" y="5817384"/>
            <a:ext cx="5499772" cy="10515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Автор : </a:t>
            </a:r>
            <a:r>
              <a:rPr lang="ru-RU" dirty="0" err="1" smtClean="0"/>
              <a:t>Разуева</a:t>
            </a:r>
            <a:r>
              <a:rPr lang="ru-RU" dirty="0" smtClean="0"/>
              <a:t> А.А., учитель - логопед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7107" y="676455"/>
            <a:ext cx="9249507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 Радуга»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135" y="1369255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/>
              <a:t>Р</a:t>
            </a:r>
            <a:r>
              <a:rPr lang="ru-RU" b="1" dirty="0" smtClean="0"/>
              <a:t>ебенок </a:t>
            </a:r>
            <a:r>
              <a:rPr lang="ru-RU" b="1" dirty="0" smtClean="0"/>
              <a:t>с РАС </a:t>
            </a:r>
            <a:r>
              <a:rPr lang="ru-RU" b="1" dirty="0" smtClean="0"/>
              <a:t> будет играть </a:t>
            </a:r>
            <a:r>
              <a:rPr lang="ru-RU" b="1" dirty="0" smtClean="0"/>
              <a:t>только в те игры, которые в наибольшей степени совпадут с его интересами!</a:t>
            </a:r>
            <a:endParaRPr lang="ru-RU" b="1" dirty="0"/>
          </a:p>
        </p:txBody>
      </p:sp>
      <p:pic>
        <p:nvPicPr>
          <p:cNvPr id="5" name="Picture 2" descr="Земляничка - героиня сказки про Чипполино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5"/>
          <a:stretch/>
        </p:blipFill>
        <p:spPr bwMode="auto">
          <a:xfrm>
            <a:off x="600424" y="2786595"/>
            <a:ext cx="840403" cy="248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Жанр произведения чиполлино. День рождения чиполлино. Психологическая  характеристика главных героев, личность, характер, их место в произведен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13" y="4259821"/>
            <a:ext cx="1525892" cy="223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722739"/>
            <a:ext cx="1036321" cy="216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редиска иллюстрации: 10 тыс изображений найдено в Яндекс.Картинках |  Мультфильмы, Иллюстрации, Карти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6479" y="4064000"/>
            <a:ext cx="904247" cy="25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4511040"/>
            <a:ext cx="1057288" cy="19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4. Интегрированный урок по математике в 5 классе по теме: 5. «Действия с  натуральными числами+ герои сказки Чиполлино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4" y="271075"/>
            <a:ext cx="967193" cy="207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0905" y="910951"/>
            <a:ext cx="9966960" cy="292608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Чиполлино детские рисунки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2227384"/>
            <a:ext cx="5717686" cy="428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880" y="3939070"/>
            <a:ext cx="3931920" cy="1737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Цель создания</a:t>
            </a:r>
            <a:r>
              <a:rPr lang="ru-RU" dirty="0" smtClean="0"/>
              <a:t>: стимулирование речевой деятельности ребенка с РАС через организацию игрового взаимодействия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4222"/>
          <a:stretch>
            <a:fillRect/>
          </a:stretch>
        </p:blipFill>
        <p:spPr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09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16280" y="1371599"/>
            <a:ext cx="4119880" cy="5108447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/>
              <a:t>Интерактивный альбом</a:t>
            </a:r>
          </a:p>
          <a:p>
            <a:pPr algn="ctr"/>
            <a:r>
              <a:rPr lang="ru-RU" sz="2800" b="1" dirty="0" smtClean="0"/>
              <a:t>«ОВОЩИ, ФРУКТЫ, ЯГОДЫ»</a:t>
            </a:r>
          </a:p>
          <a:p>
            <a:pPr algn="ctr"/>
            <a:r>
              <a:rPr lang="ru-RU" sz="2800" b="1" dirty="0" smtClean="0"/>
              <a:t> - </a:t>
            </a:r>
            <a:r>
              <a:rPr lang="ru-RU" sz="4000" dirty="0" err="1" smtClean="0"/>
              <a:t>квест</a:t>
            </a:r>
            <a:r>
              <a:rPr lang="ru-RU" sz="4000" dirty="0" smtClean="0"/>
              <a:t> - игра </a:t>
            </a:r>
          </a:p>
          <a:p>
            <a:pPr algn="ctr"/>
            <a:r>
              <a:rPr lang="ru-RU" sz="4000" dirty="0" smtClean="0"/>
              <a:t>« </a:t>
            </a:r>
            <a:r>
              <a:rPr lang="ru-RU" sz="4000" dirty="0" err="1" smtClean="0"/>
              <a:t>Чиполлино</a:t>
            </a:r>
            <a:r>
              <a:rPr lang="ru-RU" sz="4000" dirty="0" smtClean="0"/>
              <a:t> и его друзья» 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3111"/>
          <a:stretch>
            <a:fillRect/>
          </a:stretch>
        </p:blipFill>
        <p:spPr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4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000" y="467360"/>
            <a:ext cx="9875520" cy="1498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ИГРА «Во саду ли, в огороде»</a:t>
            </a:r>
            <a:br>
              <a:rPr lang="ru-RU" b="1" dirty="0" smtClean="0"/>
            </a:br>
            <a:r>
              <a:rPr lang="ru-RU" b="1" u="sng" dirty="0" smtClean="0"/>
              <a:t>Цель</a:t>
            </a:r>
            <a:r>
              <a:rPr lang="ru-RU" b="1" dirty="0" smtClean="0"/>
              <a:t>: уточнить, закрепить знания детей по теме « Овощи, фрукты, ягоды»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38" y="2709909"/>
            <a:ext cx="3938443" cy="267568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8055">
            <a:off x="9280098" y="3261946"/>
            <a:ext cx="2249667" cy="307121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937">
            <a:off x="659495" y="2508204"/>
            <a:ext cx="2030275" cy="307909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12" descr="4. Интегрированный урок по математике в 5 классе по теме: 5. «Действия с  натуральными числами+ герои сказки Чиполлино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2998570"/>
            <a:ext cx="1531127" cy="32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5849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ИГРА «Найди тень»</a:t>
            </a:r>
            <a:br>
              <a:rPr lang="ru-RU" b="1" dirty="0" smtClean="0"/>
            </a:br>
            <a:r>
              <a:rPr lang="ru-RU" b="1" dirty="0" smtClean="0"/>
              <a:t>Цель: создать условия для активизации словаря по теме «Овощи, фрукты, ягоды»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4" y="2610716"/>
            <a:ext cx="3694967" cy="2692707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62" y="2610716"/>
            <a:ext cx="3683537" cy="2698191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52" y="2832662"/>
            <a:ext cx="1899848" cy="360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8839" y="1124390"/>
            <a:ext cx="10503877" cy="997487"/>
          </a:xfrm>
        </p:spPr>
        <p:txBody>
          <a:bodyPr/>
          <a:lstStyle/>
          <a:p>
            <a:pPr algn="ctr"/>
            <a:r>
              <a:rPr lang="ru-RU" b="1" dirty="0" smtClean="0"/>
              <a:t>ИГРА «Найди по цвету»</a:t>
            </a:r>
            <a:br>
              <a:rPr lang="ru-RU" b="1" dirty="0" smtClean="0"/>
            </a:br>
            <a:r>
              <a:rPr lang="ru-RU" b="1" u="sng" dirty="0" smtClean="0"/>
              <a:t>Цель</a:t>
            </a:r>
            <a:r>
              <a:rPr lang="ru-RU" b="1" dirty="0" smtClean="0"/>
              <a:t>: активизировать высшие психические функции</a:t>
            </a:r>
            <a:endParaRPr lang="ru-RU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3111"/>
          <a:stretch>
            <a:fillRect/>
          </a:stretch>
        </p:blipFill>
        <p:spPr>
          <a:xfrm>
            <a:off x="6400030" y="2371178"/>
            <a:ext cx="4822686" cy="3795967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редиска иллюстрации: 10 тыс изображений найдено в Яндекс.Картинках |  Мультфильмы, Иллюстрации,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6004" y="1941393"/>
            <a:ext cx="1571675" cy="44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902">
            <a:off x="1036764" y="2899173"/>
            <a:ext cx="3387572" cy="256608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782">
            <a:off x="7416987" y="2852075"/>
            <a:ext cx="3465810" cy="254953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78343" y="325120"/>
            <a:ext cx="10416023" cy="1773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ИГРА «Из чего состоит?»</a:t>
            </a:r>
          </a:p>
          <a:p>
            <a:pPr algn="ctr"/>
            <a:r>
              <a:rPr lang="ru-RU" b="1" u="sng" dirty="0" smtClean="0"/>
              <a:t>Цель</a:t>
            </a:r>
            <a:r>
              <a:rPr lang="ru-RU" b="1" dirty="0" smtClean="0"/>
              <a:t>: формировать навыки словообразования у детей</a:t>
            </a:r>
            <a:endParaRPr lang="ru-RU" b="1" dirty="0"/>
          </a:p>
        </p:txBody>
      </p:sp>
      <p:pic>
        <p:nvPicPr>
          <p:cNvPr id="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34" y="2281825"/>
            <a:ext cx="1564640" cy="31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649">
            <a:off x="7353282" y="2903967"/>
            <a:ext cx="3611344" cy="263853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ИГРА «Один - много», «Назови ласково»</a:t>
            </a:r>
            <a:br>
              <a:rPr lang="ru-RU" b="1" dirty="0" smtClean="0"/>
            </a:br>
            <a:r>
              <a:rPr lang="ru-RU" b="1" u="sng" dirty="0" smtClean="0"/>
              <a:t>Цель</a:t>
            </a:r>
            <a:r>
              <a:rPr lang="ru-RU" b="1" dirty="0" smtClean="0"/>
              <a:t>: формировать навыки словоизменения у детей</a:t>
            </a:r>
            <a:endParaRPr lang="ru-RU" b="1" dirty="0"/>
          </a:p>
        </p:txBody>
      </p:sp>
      <p:pic>
        <p:nvPicPr>
          <p:cNvPr id="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414">
            <a:off x="993310" y="2988344"/>
            <a:ext cx="3539840" cy="257965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Жанр произведения чиполлино. День рождения чиполлино. Психологическая  характеристика главных героев, личность, характер, их место в произведен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26" y="2709643"/>
            <a:ext cx="2364930" cy="324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974">
            <a:off x="896366" y="2355206"/>
            <a:ext cx="3916761" cy="2854339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824">
            <a:off x="6957120" y="2420191"/>
            <a:ext cx="4046188" cy="286773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ИГРА «Заплатки»</a:t>
            </a:r>
            <a:br>
              <a:rPr lang="ru-RU" b="1" dirty="0" smtClean="0"/>
            </a:br>
            <a:r>
              <a:rPr lang="ru-RU" b="1" u="sng" dirty="0" smtClean="0"/>
              <a:t>Цель</a:t>
            </a:r>
            <a:r>
              <a:rPr lang="ru-RU" b="1" dirty="0" smtClean="0"/>
              <a:t>: активизировать высшие психические функции через речь</a:t>
            </a:r>
            <a:endParaRPr lang="ru-RU" b="1" dirty="0"/>
          </a:p>
        </p:txBody>
      </p:sp>
      <p:pic>
        <p:nvPicPr>
          <p:cNvPr id="7170" name="Picture 2" descr="Земляничка - героиня сказки про Чипполин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5"/>
          <a:stretch/>
        </p:blipFill>
        <p:spPr bwMode="auto">
          <a:xfrm>
            <a:off x="5077074" y="1818853"/>
            <a:ext cx="1579440" cy="46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292</TotalTime>
  <Words>125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Corbel</vt:lpstr>
      <vt:lpstr>Times New Roman</vt:lpstr>
      <vt:lpstr>Базис</vt:lpstr>
      <vt:lpstr>Интерактивный альбом  «Овощи, фрукты, ягоды»</vt:lpstr>
      <vt:lpstr>Цель создания: стимулирование речевой деятельности ребенка с РАС через организацию игрового взаимодействия</vt:lpstr>
      <vt:lpstr>Презентация PowerPoint</vt:lpstr>
      <vt:lpstr>ИГРА «Во саду ли, в огороде» Цель: уточнить, закрепить знания детей по теме « Овощи, фрукты, ягоды»</vt:lpstr>
      <vt:lpstr>ИГРА «Найди тень» Цель: создать условия для активизации словаря по теме «Овощи, фрукты, ягоды»</vt:lpstr>
      <vt:lpstr>ИГРА «Найди по цвету» Цель: активизировать высшие психические функции</vt:lpstr>
      <vt:lpstr>Презентация PowerPoint</vt:lpstr>
      <vt:lpstr>ИГРА «Один - много», «Назови ласково» Цель: формировать навыки словоизменения у детей</vt:lpstr>
      <vt:lpstr>ИГРА «Заплатки» Цель: активизировать высшие психические функции через речь</vt:lpstr>
      <vt:lpstr> Ребенок с РАС  будет играть только в те игры, которые в наибольшей степени совпадут с его интересами!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альбом «Овощи, фрукты, ягоды»</dc:title>
  <dc:creator>Анастасия</dc:creator>
  <cp:lastModifiedBy>Анастасия</cp:lastModifiedBy>
  <cp:revision>23</cp:revision>
  <dcterms:created xsi:type="dcterms:W3CDTF">2022-02-22T07:16:29Z</dcterms:created>
  <dcterms:modified xsi:type="dcterms:W3CDTF">2022-03-01T16:27:27Z</dcterms:modified>
</cp:coreProperties>
</file>