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65" r:id="rId3"/>
    <p:sldId id="268" r:id="rId4"/>
    <p:sldId id="269" r:id="rId5"/>
    <p:sldId id="284" r:id="rId6"/>
    <p:sldId id="285" r:id="rId7"/>
    <p:sldId id="270" r:id="rId8"/>
    <p:sldId id="271" r:id="rId9"/>
    <p:sldId id="272" r:id="rId10"/>
    <p:sldId id="273" r:id="rId11"/>
    <p:sldId id="274" r:id="rId12"/>
    <p:sldId id="275" r:id="rId13"/>
    <p:sldId id="266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828" y="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22.08.2020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642918"/>
            <a:ext cx="7143800" cy="2331690"/>
          </a:xfrm>
        </p:spPr>
        <p:txBody>
          <a:bodyPr anchor="ctr"/>
          <a:lstStyle/>
          <a:p>
            <a:r>
              <a:rPr lang="ru-RU" sz="72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Работа с родителями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221088"/>
            <a:ext cx="4680520" cy="360040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Воспитатель </a:t>
            </a:r>
            <a:r>
              <a:rPr lang="ru-RU" sz="1600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высшей</a:t>
            </a:r>
            <a:r>
              <a:rPr lang="ru-RU" sz="1200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квалификационной </a:t>
            </a: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категории </a:t>
            </a:r>
            <a:endParaRPr lang="ru-RU" sz="1200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МДОАУ «Детский сад № 107»</a:t>
            </a:r>
            <a:endParaRPr lang="ru-RU" sz="1200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sz="1600" dirty="0" err="1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Хилинская</a:t>
            </a: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  <a:ea typeface="Calibri"/>
                <a:cs typeface="Times New Roman"/>
              </a:rPr>
              <a:t> И. В.</a:t>
            </a:r>
            <a:endParaRPr lang="ru-RU" sz="1200" dirty="0">
              <a:solidFill>
                <a:srgbClr val="0070C0"/>
              </a:solidFill>
              <a:latin typeface="Georgia" panose="02040502050405020303" pitchFamily="18" charset="0"/>
              <a:ea typeface="Calibri"/>
              <a:cs typeface="Times New Roman"/>
            </a:endParaRPr>
          </a:p>
          <a:p>
            <a:pPr>
              <a:spcBef>
                <a:spcPct val="0"/>
              </a:spcBef>
              <a:defRPr/>
            </a:pPr>
            <a:endParaRPr lang="ru-RU" sz="16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Родители с удовольствием принимают участие вместе со своими детьми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747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0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дет.сад\фото\DSCN7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1267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ото дет.сад\фото\DSCN7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3312368" cy="23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Фото дет.сад\фото\DSCN71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53105"/>
            <a:ext cx="3312368" cy="206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908721"/>
            <a:ext cx="4824536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  <a:ea typeface="Calibri"/>
                <a:cs typeface="Times New Roman"/>
              </a:rPr>
              <a:t>Особенно нравится детям участие родителей в юмористических сценках</a:t>
            </a:r>
            <a:endParaRPr lang="ru-RU" sz="1050" b="1" dirty="0">
              <a:solidFill>
                <a:schemeClr val="accent2">
                  <a:lumMod val="75000"/>
                </a:schemeClr>
              </a:solidFill>
              <a:effectLst/>
              <a:latin typeface="Georgia" panose="02040502050405020303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759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572560" cy="500066"/>
          </a:xfrm>
        </p:spPr>
        <p:txBody>
          <a:bodyPr anchor="ctr"/>
          <a:lstStyle/>
          <a:p>
            <a:r>
              <a:rPr lang="ru-RU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«Поход в Гималаи»</a:t>
            </a:r>
            <a:endParaRPr lang="ru-RU" sz="3600" dirty="0"/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961341" y="2643182"/>
            <a:ext cx="7215238" cy="2971878"/>
            <a:chOff x="1320552" y="-197484"/>
            <a:chExt cx="8004403" cy="428402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320552" y="-197484"/>
              <a:ext cx="8004403" cy="488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2113067" y="3509773"/>
              <a:ext cx="6491879" cy="576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022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дет.сад\фото\DSCN7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дет.сад\фото\DSCN7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5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 дет.сад\фото\DSCN7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74694"/>
            <a:ext cx="7848872" cy="55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18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/>
            </a:r>
            <a:br>
              <a:rPr lang="ru-RU" sz="18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>Какой поход без костра и запеченной картошки</a:t>
            </a:r>
            <a:r>
              <a:rPr lang="en-US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>?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968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>И любой поход не обходится </a:t>
            </a:r>
            <a:b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>без игры на гитаре у костра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772816"/>
            <a:ext cx="6034617" cy="4353347"/>
          </a:xfrm>
        </p:spPr>
      </p:pic>
    </p:spTree>
    <p:extLst>
      <p:ext uri="{BB962C8B-B14F-4D97-AF65-F5344CB8AC3E}">
        <p14:creationId xmlns:p14="http://schemas.microsoft.com/office/powerpoint/2010/main" val="35061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Фото дет.сад\фото\DSCN7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5006"/>
            <a:ext cx="7848872" cy="569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1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71480"/>
            <a:ext cx="7215238" cy="8461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600200"/>
            <a:ext cx="7215238" cy="4525963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сегодняшний день одной из важнейших задач, стоящих перед детским садом является «взаимодействие с семьей для обеспечения полноценного развития личности ребенка». В связи с этим изменяются не только формы и методы взаимодействия с родителями воспитанников, но и философия взаимодействия: от «работы с родителями» до «сотрудничества».</a:t>
            </a:r>
          </a:p>
        </p:txBody>
      </p:sp>
    </p:spTree>
    <p:extLst>
      <p:ext uri="{BB962C8B-B14F-4D97-AF65-F5344CB8AC3E}">
        <p14:creationId xmlns:p14="http://schemas.microsoft.com/office/powerpoint/2010/main" val="40798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761725" cy="452596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  <a:ea typeface="Calibri"/>
                <a:cs typeface="Times New Roman"/>
              </a:rPr>
              <a:t>До чего же вкусной оказалась запеченная картошка на костре!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32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07884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444444"/>
                </a:solidFill>
                <a:latin typeface="Times New Roman"/>
              </a:rPr>
              <a:t>              В</a:t>
            </a:r>
            <a:r>
              <a:rPr lang="ru-RU" dirty="0">
                <a:solidFill>
                  <a:srgbClr val="444444"/>
                </a:solidFill>
                <a:latin typeface="Times New Roman"/>
              </a:rPr>
              <a:t> соответствии с этим родители </a:t>
            </a:r>
            <a:r>
              <a:rPr lang="ru-RU" dirty="0" smtClean="0">
                <a:solidFill>
                  <a:srgbClr val="444444"/>
                </a:solidFill>
                <a:latin typeface="Times New Roman"/>
              </a:rPr>
              <a:t>являются активными </a:t>
            </a:r>
            <a:r>
              <a:rPr lang="ru-RU" dirty="0">
                <a:solidFill>
                  <a:srgbClr val="444444"/>
                </a:solidFill>
                <a:latin typeface="Times New Roman"/>
              </a:rPr>
              <a:t>участниками образовательного процесса, а не просто сторонними наблюдателями</a:t>
            </a:r>
            <a:r>
              <a:rPr lang="ru-RU" dirty="0" smtClean="0">
                <a:solidFill>
                  <a:srgbClr val="444444"/>
                </a:solidFill>
                <a:latin typeface="Times New Roman"/>
              </a:rPr>
              <a:t>.</a:t>
            </a:r>
          </a:p>
          <a:p>
            <a:r>
              <a:rPr lang="ru-RU" dirty="0" smtClean="0">
                <a:solidFill>
                  <a:srgbClr val="444444"/>
                </a:solidFill>
                <a:latin typeface="Times New Roman"/>
              </a:rPr>
              <a:t>              В нашем детском саду проводятся мероприятия, которые помогают родителям установить эмоциональный контакт с детьми</a:t>
            </a:r>
          </a:p>
          <a:p>
            <a:endParaRPr lang="ru-RU" dirty="0" smtClean="0">
              <a:solidFill>
                <a:srgbClr val="444444"/>
              </a:solidFill>
              <a:latin typeface="Times New Roman"/>
            </a:endParaRPr>
          </a:p>
          <a:p>
            <a:endParaRPr lang="ru-RU" dirty="0">
              <a:solidFill>
                <a:srgbClr val="444444"/>
              </a:solidFill>
              <a:latin typeface="Times New Roman"/>
            </a:endParaRPr>
          </a:p>
          <a:p>
            <a:endParaRPr lang="ru-RU" dirty="0"/>
          </a:p>
        </p:txBody>
      </p:sp>
      <p:pic>
        <p:nvPicPr>
          <p:cNvPr id="1026" name="Picture 2" descr="G:\Хилинская 2\Фото, видео детей с родителями\DSCN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58386"/>
            <a:ext cx="5832647" cy="414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3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мероприятий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привлечь родителей к совместной активной деятельности в детском саду.</a:t>
            </a:r>
          </a:p>
          <a:p>
            <a:pPr lvl="0" algn="just"/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Заинтересовать родителей активнее участвовать в жизни детского сада.</a:t>
            </a:r>
          </a:p>
          <a:p>
            <a:pPr lvl="0" algn="just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Обогащать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детско-родительские взаимоотношения при проведении совместных мероприятий, уделяя при этом особое внимание пропаганде здорового образа жизни, профилактике заболеваний, сохранению и укреплению физического здоровья детей.</a:t>
            </a:r>
          </a:p>
          <a:p>
            <a:pPr lvl="0" algn="just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Обогащать опыт детей и родителей совместными двигательными действиями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Содействовать возникновению у родителей и детей чувства радости и удовольствия от совместных игр.</a:t>
            </a:r>
          </a:p>
        </p:txBody>
      </p:sp>
    </p:spTree>
    <p:extLst>
      <p:ext uri="{BB962C8B-B14F-4D97-AF65-F5344CB8AC3E}">
        <p14:creationId xmlns:p14="http://schemas.microsoft.com/office/powerpoint/2010/main" val="13156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Совместное физкультурное занятие с родителями «В гости к </a:t>
            </a:r>
            <a:r>
              <a:rPr lang="ru-RU" sz="2400" b="1" i="1" dirty="0" err="1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Мурзику</a:t>
            </a:r>
            <a:r>
              <a:rPr lang="ru-RU" sz="2400" b="1" i="1" dirty="0" smtClean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»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54970"/>
            <a:ext cx="3816424" cy="21673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52936"/>
            <a:ext cx="3829175" cy="2137389"/>
          </a:xfrm>
        </p:spPr>
      </p:pic>
    </p:spTree>
    <p:extLst>
      <p:ext uri="{BB962C8B-B14F-4D97-AF65-F5344CB8AC3E}">
        <p14:creationId xmlns:p14="http://schemas.microsoft.com/office/powerpoint/2010/main" val="171219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дет.сад\фото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76864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21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03232" cy="940966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«День матери»</a:t>
            </a:r>
            <a:endParaRPr lang="ru-RU" b="1" i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801">
            <a:off x="4280906" y="1850581"/>
            <a:ext cx="4430381" cy="332278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826">
            <a:off x="161830" y="1912658"/>
            <a:ext cx="4224469" cy="3168352"/>
          </a:xfrm>
        </p:spPr>
      </p:pic>
    </p:spTree>
    <p:extLst>
      <p:ext uri="{BB962C8B-B14F-4D97-AF65-F5344CB8AC3E}">
        <p14:creationId xmlns:p14="http://schemas.microsoft.com/office/powerpoint/2010/main" val="19897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401" y="612774"/>
            <a:ext cx="7745023" cy="497646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69974"/>
          </a:xfrm>
        </p:spPr>
        <p:txBody>
          <a:bodyPr/>
          <a:lstStyle/>
          <a:p>
            <a:endParaRPr lang="ru-RU" dirty="0" smtClean="0"/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Совместное занятие с мамами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8 Марта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«По следам Бременских музыкантов»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6583">
            <a:off x="-14330" y="1790497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20888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7087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F497D"/>
      </a:folHlink>
    </a:clrScheme>
    <a:fontScheme name="для шаблонов синий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125</Words>
  <Application>Microsoft Office PowerPoint</Application>
  <PresentationFormat>Экран (4:3)</PresentationFormat>
  <Paragraphs>27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Times New Roman</vt:lpstr>
      <vt:lpstr>Georgia</vt:lpstr>
      <vt:lpstr>Calibri</vt:lpstr>
      <vt:lpstr>Comic Sans MS</vt:lpstr>
      <vt:lpstr>1_Тема Office</vt:lpstr>
      <vt:lpstr>Работа с родителями</vt:lpstr>
      <vt:lpstr>Презентация PowerPoint</vt:lpstr>
      <vt:lpstr>Презентация PowerPoint</vt:lpstr>
      <vt:lpstr>Презентация PowerPoint</vt:lpstr>
      <vt:lpstr> Совместное физкультурное занятие с родителями «В гости к Мурзику» </vt:lpstr>
      <vt:lpstr>Презентация PowerPoint</vt:lpstr>
      <vt:lpstr>«День матери»</vt:lpstr>
      <vt:lpstr>Презентация PowerPoint</vt:lpstr>
      <vt:lpstr>8 Марта «По следам Бременских музыкантов» </vt:lpstr>
      <vt:lpstr> Родители с удовольствием принимают участие вместе со своими детьми</vt:lpstr>
      <vt:lpstr>Презентация PowerPoint</vt:lpstr>
      <vt:lpstr>Презентация PowerPoint</vt:lpstr>
      <vt:lpstr>«Поход в Гималаи»</vt:lpstr>
      <vt:lpstr>Презентация PowerPoint</vt:lpstr>
      <vt:lpstr>Презентация PowerPoint</vt:lpstr>
      <vt:lpstr>Презентация PowerPoint</vt:lpstr>
      <vt:lpstr> Какой поход без костра и запеченной картошки?</vt:lpstr>
      <vt:lpstr> И любой поход не обходится  без игры на гитаре у костра</vt:lpstr>
      <vt:lpstr>Презентация PowerPoint</vt:lpstr>
      <vt:lpstr> До чего же вкусной оказалась запеченная картошка на костре!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ДС 107</cp:lastModifiedBy>
  <cp:revision>70</cp:revision>
  <dcterms:created xsi:type="dcterms:W3CDTF">2014-07-06T18:18:01Z</dcterms:created>
  <dcterms:modified xsi:type="dcterms:W3CDTF">2020-08-22T12:29:27Z</dcterms:modified>
</cp:coreProperties>
</file>