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A91E26-D550-4F94-8AF8-CE90980D161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32BEE0-5DFB-476B-A3B3-0B12F81D63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«Подвижные игры с детьми раннего возраста»</a:t>
            </a:r>
            <a:br>
              <a:rPr lang="ru-RU" sz="2400" dirty="0"/>
            </a:br>
            <a:r>
              <a:rPr lang="ru-RU" sz="2400" dirty="0"/>
              <a:t>(из опыта работы)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МДОАУ №107 «Маячок» г. Орска</a:t>
            </a:r>
            <a:br>
              <a:rPr lang="ru-RU" sz="2000" dirty="0" smtClean="0"/>
            </a:br>
            <a:r>
              <a:rPr lang="ru-RU" sz="2000" dirty="0" smtClean="0"/>
              <a:t>Воспитатель: Волкова Елена Игоревна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067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степени физической нагрузки</a:t>
            </a:r>
            <a:r>
              <a:rPr lang="ru-RU" dirty="0"/>
              <a:t>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1. Игры </a:t>
            </a:r>
            <a:r>
              <a:rPr lang="ru-RU" dirty="0"/>
              <a:t>большей подвижности, где все дети в движении и основные движения бег и прыжки. </a:t>
            </a:r>
            <a:endParaRPr lang="ru-RU" dirty="0" smtClean="0"/>
          </a:p>
          <a:p>
            <a:pPr lvl="0"/>
            <a:r>
              <a:rPr lang="ru-RU" dirty="0" smtClean="0"/>
              <a:t>Например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/>
              <a:t>«Птички в гнёздышках», «Догоните меня».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9114" y="2420888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2. Игры </a:t>
            </a:r>
            <a:r>
              <a:rPr lang="ru-RU" dirty="0"/>
              <a:t>средней подвижности, где движения выполняются по подгруппам или если участвуют все дети, характер движений спокойный. Например такие игры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/>
              <a:t>«Зайка беленький сидит», «Где звенит»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9114" y="3789040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3. Игры </a:t>
            </a:r>
            <a:r>
              <a:rPr lang="ru-RU" dirty="0"/>
              <a:t>малой подвижности, где все движении в медленном темпе, активно действуют лишь часть детей</a:t>
            </a:r>
            <a:r>
              <a:rPr lang="ru-RU" b="1" dirty="0"/>
              <a:t>,</a:t>
            </a:r>
            <a:r>
              <a:rPr lang="ru-RU" dirty="0"/>
              <a:t> остальные дети произносят текст, наблюдают за играющими. Например игры</a:t>
            </a:r>
            <a:r>
              <a:rPr lang="ru-RU" b="1" i="1" dirty="0"/>
              <a:t>:</a:t>
            </a:r>
            <a:r>
              <a:rPr lang="ru-RU" i="1" dirty="0"/>
              <a:t>  «По ровненькой дорожке», «Кто тише»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5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Утро: Зарядка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18918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rmAutofit/>
          </a:bodyPr>
          <a:lstStyle/>
          <a:p>
            <a:r>
              <a:rPr lang="ru-RU" sz="2800" dirty="0"/>
              <a:t>Игры в режиме дня</a:t>
            </a:r>
            <a:r>
              <a:rPr lang="ru-RU" sz="2800" dirty="0" smtClean="0"/>
              <a:t>:</a:t>
            </a:r>
            <a:r>
              <a:rPr lang="ru-RU" sz="2800" dirty="0"/>
              <a:t> «Прыгай в круг</a:t>
            </a:r>
            <a:r>
              <a:rPr lang="ru-RU" sz="2800" dirty="0" smtClean="0"/>
              <a:t>», «Кто быстрее».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2702718" cy="3603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352347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Игры на прогулке: «Поезд», «Прыгни через палочку».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268952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Вечер: «Передай мяч», «Проползи в воротца».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337503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51344"/>
            <a:ext cx="64807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активно принимаю участие в игре с детьми раннего возраста и беру на себя ведущую роль, показывая, что и как надо делать. </a:t>
            </a:r>
          </a:p>
          <a:p>
            <a:r>
              <a:rPr lang="ru-RU" dirty="0"/>
              <a:t>Моё позитивное эмоциональное состояние передаётся детям. </a:t>
            </a:r>
          </a:p>
          <a:p>
            <a:endParaRPr lang="ru-RU" dirty="0" smtClean="0"/>
          </a:p>
          <a:p>
            <a:r>
              <a:rPr lang="ru-RU" dirty="0" smtClean="0"/>
              <a:t>Путём </a:t>
            </a:r>
            <a:r>
              <a:rPr lang="ru-RU" dirty="0"/>
              <a:t>показа, объяснения я обучаю детей навыкам движения</a:t>
            </a:r>
            <a:r>
              <a:rPr lang="ru-RU" b="1" dirty="0"/>
              <a:t>,</a:t>
            </a:r>
            <a:r>
              <a:rPr lang="ru-RU" dirty="0"/>
              <a:t> регулирую число повторений, подбираю разные игры по трудности выполнения того или иного движения, обеспечивая определённую физическую нагрузку.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Взрослый </a:t>
            </a:r>
            <a:r>
              <a:rPr lang="ru-RU" dirty="0"/>
              <a:t>является организатором и активным участником игр: выполняет роль ведущего </a:t>
            </a:r>
            <a:r>
              <a:rPr lang="ru-RU" i="1" dirty="0"/>
              <a:t>(читает текст, который служит сигналом к началу и окончанию движений)</a:t>
            </a:r>
            <a:r>
              <a:rPr lang="ru-RU" dirty="0"/>
              <a:t> и одновременно действует вместе с ребенком, являясь образцом для подражания.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9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965245" cy="118335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3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Подвижная игра – сложная эмоциональная деятельность детей, направленная на решение двигательных задач, основанных на движении и наличии правил.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39430"/>
            <a:ext cx="6367383" cy="284575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Физическое </a:t>
            </a:r>
            <a:r>
              <a:rPr lang="ru-RU" sz="2000" dirty="0"/>
              <a:t>здоровье детей является одной из первооснов его полноценного развития. Одним из условий нормального роста и развития ребенка, повышения сопротивляемости его организма, является достаточная двигательная активность. </a:t>
            </a:r>
            <a:br>
              <a:rPr lang="ru-RU" sz="2000" dirty="0"/>
            </a:br>
            <a:r>
              <a:rPr lang="ru-RU" sz="2000" dirty="0"/>
              <a:t>Именно двигательная активность как основа жизнеобеспечения детского организма оказывает воздействие на рост и развитие нервно-психического состояния, функциональные возможности и работоспособность ребенка. Нормально физически развивающийся ребенок, как правило, подвижен</a:t>
            </a:r>
            <a:r>
              <a:rPr lang="ru-RU" sz="2000" b="1" dirty="0"/>
              <a:t>,</a:t>
            </a:r>
            <a:r>
              <a:rPr lang="ru-RU" sz="2000" dirty="0"/>
              <a:t> жизнерадостен и любознателен; активен в играх.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4941168"/>
            <a:ext cx="6231467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1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 средств развития движений, а так же удовлетворения двигательной активности детей раннего возраста являются подвижные игры. </a:t>
            </a:r>
          </a:p>
          <a:p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привлекают малышей своей эмоциональностью, разнообразием сюжетов и двигательных заданий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r>
              <a:rPr lang="ru-RU" dirty="0"/>
              <a:t>Кроме этого, подвижные игры способствуют также развитию внимания, памяти, воображения, формированию личностных качеств </a:t>
            </a:r>
            <a:r>
              <a:rPr lang="ru-RU" i="1" dirty="0"/>
              <a:t>(самостоятельность, активность)</a:t>
            </a:r>
            <a:r>
              <a:rPr lang="ru-RU" dirty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Участвуя </a:t>
            </a:r>
            <a:r>
              <a:rPr lang="ru-RU" dirty="0"/>
              <a:t>в этих играх, дети приобретают опыт общения со сверстниками и взрослыми.</a:t>
            </a:r>
          </a:p>
          <a:p>
            <a:r>
              <a:rPr lang="ru-RU" dirty="0"/>
              <a:t>Подвижные игры включаются в физкультурные занятия, утреннюю гимнастику, в часы самостоятельной деятельности детей, а также на прогулке. При этом я фиксирую свое внимание на том, чтобы каждый ребенок в течение дня принял участие в играх, вовлекая малышей в игру.</a:t>
            </a:r>
          </a:p>
        </p:txBody>
      </p:sp>
    </p:spTree>
    <p:extLst>
      <p:ext uri="{BB962C8B-B14F-4D97-AF65-F5344CB8AC3E}">
        <p14:creationId xmlns:p14="http://schemas.microsoft.com/office/powerpoint/2010/main" val="21379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5958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Нашу группу посещают дети в возрасте от 1.5 до 2 лет.</a:t>
            </a:r>
          </a:p>
          <a:p>
            <a:r>
              <a:rPr lang="ru-RU" dirty="0" smtClean="0"/>
              <a:t>С </a:t>
            </a:r>
            <a:r>
              <a:rPr lang="ru-RU" dirty="0"/>
              <a:t>детьми мы играем в подвижные игры: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Игры с </a:t>
            </a:r>
            <a:r>
              <a:rPr lang="ru-RU" dirty="0" smtClean="0"/>
              <a:t>бегом: «Догони мяч», «У медведя во бору», «Воробушки и автомобиль».</a:t>
            </a:r>
            <a:endParaRPr lang="ru-RU" dirty="0"/>
          </a:p>
          <a:p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прыжками: «Прыгни через палочку», «Зайчик серенький», «Прыгай в круг».</a:t>
            </a:r>
            <a:endParaRPr lang="ru-RU" dirty="0"/>
          </a:p>
          <a:p>
            <a:r>
              <a:rPr lang="ru-RU" dirty="0" smtClean="0"/>
              <a:t>Игры на метание: «Попади в цель», «Кто дальше?»</a:t>
            </a:r>
            <a:endParaRPr lang="ru-RU" dirty="0"/>
          </a:p>
          <a:p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лазаньем: «Проползи в воротца», «Мишки».</a:t>
            </a:r>
          </a:p>
          <a:p>
            <a:endParaRPr lang="ru-RU" dirty="0"/>
          </a:p>
          <a:p>
            <a:r>
              <a:rPr lang="ru-RU" dirty="0" smtClean="0"/>
              <a:t>Развитие и совершенствование движений обусловлено повседневностью их применения, это такие движения: как ходьба, бег, лазанье, подпрыгивание, которые широко применяются не только в самостоятельной деятельности, но и в подвижных играх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946" y="90872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Образные </a:t>
            </a:r>
            <a:r>
              <a:rPr lang="ru-RU" i="1" dirty="0" smtClean="0"/>
              <a:t>подвижные игры:</a:t>
            </a:r>
            <a:endParaRPr lang="ru-RU" dirty="0"/>
          </a:p>
          <a:p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Полетаем как птички»</a:t>
            </a:r>
            <a:endParaRPr lang="ru-RU" dirty="0"/>
          </a:p>
          <a:p>
            <a:r>
              <a:rPr lang="ru-RU" i="1" dirty="0"/>
              <a:t>«Попрыгаем как зайчики»</a:t>
            </a:r>
            <a:endParaRPr lang="ru-RU" dirty="0"/>
          </a:p>
          <a:p>
            <a:r>
              <a:rPr lang="ru-RU" i="1" dirty="0"/>
              <a:t>«Цыплята клюют зёрнышки»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/>
              <a:t>эти игры-упражнения дети учатся умению передавать простейшие образные действия некоторых персонажей. </a:t>
            </a:r>
          </a:p>
          <a:p>
            <a:r>
              <a:rPr lang="ru-RU" dirty="0"/>
              <a:t>Развитие и совершенствование движений обусловлено повседневностью их применения, это такие движения: как ходьба, бег, лазанье, подпрыгивание, которые широко применяются не только в самостоятельной деятельности, но и в подвижных играх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5436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Подготовка к игре.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1. Знание</a:t>
            </a:r>
            <a:r>
              <a:rPr lang="ru-RU" dirty="0"/>
              <a:t> игры и продумывание методики проведения.</a:t>
            </a:r>
          </a:p>
          <a:p>
            <a:pPr lvl="0"/>
            <a:r>
              <a:rPr lang="ru-RU" dirty="0" smtClean="0"/>
              <a:t>2. Разучивание </a:t>
            </a:r>
            <a:r>
              <a:rPr lang="ru-RU" dirty="0"/>
              <a:t>с детьми сложных движений.</a:t>
            </a:r>
          </a:p>
          <a:p>
            <a:pPr lvl="0"/>
            <a:r>
              <a:rPr lang="ru-RU" dirty="0" smtClean="0"/>
              <a:t>3 .Проведение </a:t>
            </a:r>
            <a:r>
              <a:rPr lang="ru-RU" dirty="0"/>
              <a:t>наблюдений, знакомство с повадками животных, птиц из игры, чтение стихов, рассматривание картин и т. д.</a:t>
            </a:r>
          </a:p>
          <a:p>
            <a:pPr lvl="0"/>
            <a:r>
              <a:rPr lang="ru-RU" dirty="0" smtClean="0"/>
              <a:t>4. Подготовка </a:t>
            </a:r>
            <a:r>
              <a:rPr lang="ru-RU" dirty="0"/>
              <a:t>материала </a:t>
            </a:r>
            <a:r>
              <a:rPr lang="ru-RU" i="1" dirty="0"/>
              <a:t>(атрибуты, инвентарь пособие)</a:t>
            </a:r>
            <a:r>
              <a:rPr lang="ru-RU" dirty="0"/>
              <a:t>. Участие детей в подготовке материала.</a:t>
            </a:r>
          </a:p>
          <a:p>
            <a:pPr lvl="0"/>
            <a:r>
              <a:rPr lang="ru-RU" dirty="0" smtClean="0"/>
              <a:t>5. Подготовка </a:t>
            </a:r>
            <a:r>
              <a:rPr lang="ru-RU" dirty="0"/>
              <a:t>места для проведения игры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8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Моя задача при организации подвижных игр с детьми раннего возраста</a:t>
            </a:r>
            <a:r>
              <a:rPr lang="ru-RU" b="1" dirty="0"/>
              <a:t> -</a:t>
            </a:r>
            <a:r>
              <a:rPr lang="ru-RU" dirty="0"/>
              <a:t> научить выполнять ряд правил: бежать в определенном направлении, останавливаться по сигналу. </a:t>
            </a:r>
          </a:p>
          <a:p>
            <a:r>
              <a:rPr lang="ru-RU" dirty="0"/>
              <a:t>При планировании  я  учитываю разнообразие движений, вызывающих деятельность различных мышц, переход от более спокойных к более оживленным движениям.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649092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 группе организую</a:t>
            </a:r>
            <a:r>
              <a:rPr lang="ru-RU" dirty="0" smtClean="0"/>
              <a:t>,</a:t>
            </a:r>
            <a:r>
              <a:rPr lang="ru-RU" dirty="0"/>
              <a:t> игры сложного содержания</a:t>
            </a:r>
            <a:r>
              <a:rPr lang="ru-RU" b="1" dirty="0"/>
              <a:t>,</a:t>
            </a:r>
            <a:r>
              <a:rPr lang="ru-RU" dirty="0"/>
              <a:t> в которых выделяется роль ведущего. </a:t>
            </a:r>
          </a:p>
          <a:p>
            <a:r>
              <a:rPr lang="ru-RU" dirty="0"/>
              <a:t>Играя в подвижные игры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i="1" dirty="0"/>
              <a:t>«Где звенит»</a:t>
            </a:r>
            <a:r>
              <a:rPr lang="ru-RU" dirty="0"/>
              <a:t>, </a:t>
            </a:r>
            <a:r>
              <a:rPr lang="ru-RU" i="1" dirty="0"/>
              <a:t>«Мой весёлый звонкий мяч»</a:t>
            </a:r>
            <a:r>
              <a:rPr lang="ru-RU" dirty="0"/>
              <a:t>, </a:t>
            </a:r>
            <a:r>
              <a:rPr lang="ru-RU" i="1" dirty="0"/>
              <a:t>«Пузырь»</a:t>
            </a:r>
            <a:r>
              <a:rPr lang="ru-RU" dirty="0"/>
              <a:t>, </a:t>
            </a:r>
            <a:r>
              <a:rPr lang="ru-RU" i="1" dirty="0"/>
              <a:t>Самолёты</a:t>
            </a:r>
            <a:r>
              <a:rPr lang="ru-RU" dirty="0"/>
              <a:t>, дети учатся играть по правилам, соотносить действия со словами.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Виды</a:t>
            </a:r>
            <a:r>
              <a:rPr lang="ru-RU" dirty="0"/>
              <a:t> </a:t>
            </a:r>
            <a:r>
              <a:rPr lang="ru-RU" b="1" dirty="0"/>
              <a:t>подвижных игр</a:t>
            </a:r>
            <a:r>
              <a:rPr lang="ru-RU" dirty="0"/>
              <a:t>.</a:t>
            </a:r>
          </a:p>
          <a:p>
            <a:endParaRPr lang="ru-RU" u="sng" dirty="0" smtClean="0"/>
          </a:p>
          <a:p>
            <a:r>
              <a:rPr lang="ru-RU" u="sng" dirty="0" smtClean="0"/>
              <a:t>По </a:t>
            </a:r>
            <a:r>
              <a:rPr lang="ru-RU" u="sng" dirty="0"/>
              <a:t>содержанию</a:t>
            </a:r>
            <a:r>
              <a:rPr lang="ru-RU" dirty="0"/>
              <a:t>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1. Сюжетные </a:t>
            </a:r>
            <a:r>
              <a:rPr lang="ru-RU" dirty="0"/>
              <a:t>– в которых дети в движении изображают образы, имеют готовый сюжет и твердые правила (</a:t>
            </a:r>
            <a:r>
              <a:rPr lang="ru-RU" i="1" dirty="0"/>
              <a:t>«Воробушки и автомобиль», Солнышко и дождик</a:t>
            </a:r>
            <a:r>
              <a:rPr lang="ru-RU" dirty="0"/>
              <a:t>) и 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316" y="3501008"/>
            <a:ext cx="5393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2. Не </a:t>
            </a:r>
            <a:r>
              <a:rPr lang="ru-RU" dirty="0"/>
              <a:t>сюжетные – в которых дети упражняются в движениях </a:t>
            </a:r>
            <a:r>
              <a:rPr lang="ru-RU" i="1" dirty="0"/>
              <a:t>(бегите ко мне, доползи до погремушки, догони мяч и т. д.)</a:t>
            </a:r>
            <a:r>
              <a:rPr lang="ru-RU" dirty="0"/>
              <a:t>. Они строятся на выполнении двигательных заданий</a:t>
            </a:r>
            <a:r>
              <a:rPr lang="ru-RU" b="1" dirty="0"/>
              <a:t>,</a:t>
            </a:r>
            <a:r>
              <a:rPr lang="ru-RU" dirty="0"/>
              <a:t> действий с предметами.</a:t>
            </a:r>
          </a:p>
        </p:txBody>
      </p:sp>
    </p:spTree>
    <p:extLst>
      <p:ext uri="{BB962C8B-B14F-4D97-AF65-F5344CB8AC3E}">
        <p14:creationId xmlns:p14="http://schemas.microsoft.com/office/powerpoint/2010/main" val="38392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</TotalTime>
  <Words>182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«Подвижные игры с детьми раннего возраста» (из опыта работы) </vt:lpstr>
      <vt:lpstr>Подвижная игра – сложная эмоциональная деятельность детей, направленная на решение двигательных задач, основанных на движении и наличии правил. </vt:lpstr>
      <vt:lpstr>     Физическое здоровье детей является одной из первооснов его полноценного развития. Одним из условий нормального роста и развития ребенка, повышения сопротивляемости его организма, является достаточная двигательная активность.  Именно двигательная активность как основа жизнеобеспечения детского организма оказывает воздействие на рост и развитие нервно-психического состояния, функциональные возможности и работоспособность ребенка. Нормально физически развивающийся ребенок, как правило, подвижен, жизнерадостен и любознателен; активен в играх.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Утро: Зарядка</vt:lpstr>
      <vt:lpstr>Игры в режиме дня: «Прыгай в круг», «Кто быстрее».</vt:lpstr>
      <vt:lpstr>Игры на прогулке: «Поезд», «Прыгни через палочку». </vt:lpstr>
      <vt:lpstr>Вечер: «Передай мяч», «Проползи в воротца».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«Подвижные игры с детьми раннего возраста» (из опыта работы)</dc:title>
  <dc:creator>Алексей</dc:creator>
  <cp:lastModifiedBy>Алексей</cp:lastModifiedBy>
  <cp:revision>7</cp:revision>
  <dcterms:created xsi:type="dcterms:W3CDTF">2022-02-06T12:12:30Z</dcterms:created>
  <dcterms:modified xsi:type="dcterms:W3CDTF">2022-02-24T13:14:56Z</dcterms:modified>
</cp:coreProperties>
</file>