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10"/>
  </p:notesMasterIdLst>
  <p:sldIdLst>
    <p:sldId id="256" r:id="rId2"/>
    <p:sldId id="258" r:id="rId3"/>
    <p:sldId id="259" r:id="rId4"/>
    <p:sldId id="262" r:id="rId5"/>
    <p:sldId id="263" r:id="rId6"/>
    <p:sldId id="264" r:id="rId7"/>
    <p:sldId id="261" r:id="rId8"/>
    <p:sldId id="265" r:id="rId9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7" autoAdjust="0"/>
    <p:restoredTop sz="94647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25AFE1D-24F8-49EA-B0EC-831BA5BF45C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BF1EC3-7FDB-427A-ADDD-FD5251B71DAA}" type="slidenum">
              <a:rPr lang="en-US"/>
              <a:pPr/>
              <a:t>1</a:t>
            </a:fld>
            <a:endParaRPr lang="en-US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7BBC60E-6DBC-4B51-880E-7DC2CAFC64A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6392" name="Rectangle 8" descr="Gold bar"/>
          <p:cNvSpPr>
            <a:spLocks noChangeArrowheads="1"/>
          </p:cNvSpPr>
          <p:nvPr/>
        </p:nvSpPr>
        <p:spPr bwMode="auto">
          <a:xfrm>
            <a:off x="228600" y="2889250"/>
            <a:ext cx="2870200" cy="2016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393" name="Rectangle 9" descr="Orange bar"/>
          <p:cNvSpPr>
            <a:spLocks noChangeArrowheads="1"/>
          </p:cNvSpPr>
          <p:nvPr/>
        </p:nvSpPr>
        <p:spPr bwMode="auto">
          <a:xfrm>
            <a:off x="3098800" y="2889250"/>
            <a:ext cx="2870200" cy="2016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394" name="Rectangle 10" descr="Slate bar"/>
          <p:cNvSpPr>
            <a:spLocks noChangeArrowheads="1"/>
          </p:cNvSpPr>
          <p:nvPr/>
        </p:nvSpPr>
        <p:spPr bwMode="auto">
          <a:xfrm>
            <a:off x="5969000" y="2889250"/>
            <a:ext cx="2870200" cy="201613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EFCF27-EC73-4E70-9E79-1EDAE3E702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8A53A7-6525-434D-AB8C-54CB411597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87ABC8B-7B37-46B9-99E8-4176D57958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Клип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r>
              <a:rPr lang="ru-RU" smtClean="0"/>
              <a:t>Вставка клипа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84D57A1-7B21-4948-B6B4-9CBC23362D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5DD074-B390-49AC-8982-2D8758FB32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754976-0840-45CE-99E2-FDA496AD2B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9B69AB-B95F-4BCD-92C8-B77CA7E8E2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3881F5-0218-490D-B402-DA6830938A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9592D6-C63E-4DEB-8E78-3DF5A23334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3647D8-571D-481F-8CC2-94F509CC9A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A69183-0CD4-4394-916F-055AC8DCB7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7586AA-E634-4A90-B037-D6C3E21D4F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B7D17B44-4B9C-4AD4-A848-7A82B596A91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5367" name="Rectangle 7" descr="Gold bar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ru-RU" sz="2400">
              <a:latin typeface="Times New Roman" pitchFamily="18" charset="0"/>
            </a:endParaRPr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69" name="Rectangle 9" descr="Orange bar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ru-RU" sz="2400">
              <a:latin typeface="Times New Roman" pitchFamily="18" charset="0"/>
            </a:endParaRPr>
          </a:p>
        </p:txBody>
      </p:sp>
      <p:sp>
        <p:nvSpPr>
          <p:cNvPr id="15370" name="Rectangle 10" descr="Slate bar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ru-RU" sz="24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p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p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24" y="785794"/>
            <a:ext cx="7772400" cy="2127250"/>
          </a:xfrm>
        </p:spPr>
        <p:txBody>
          <a:bodyPr/>
          <a:lstStyle/>
          <a:p>
            <a:r>
              <a:rPr lang="ru-RU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 </a:t>
            </a:r>
            <a:br>
              <a:rPr lang="ru-RU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ru-RU" sz="5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ПРОЕКТ</a:t>
            </a:r>
            <a:r>
              <a:rPr lang="ru-RU" sz="54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54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ru-RU" sz="5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«Сказочный мир ребенка</a:t>
            </a:r>
            <a:r>
              <a:rPr lang="ru-RU" sz="5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»</a:t>
            </a:r>
            <a:endParaRPr lang="ru-RU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357422" y="4857760"/>
            <a:ext cx="6400800" cy="1709734"/>
          </a:xfrm>
        </p:spPr>
        <p:txBody>
          <a:bodyPr/>
          <a:lstStyle/>
          <a:p>
            <a:r>
              <a:rPr lang="ru-RU" sz="2800" dirty="0" smtClean="0"/>
              <a:t>Автор: педагог-психолог,</a:t>
            </a:r>
          </a:p>
          <a:p>
            <a:r>
              <a:rPr lang="ru-RU" sz="2800" dirty="0" err="1" smtClean="0"/>
              <a:t>Трактирова</a:t>
            </a:r>
            <a:r>
              <a:rPr lang="ru-RU" sz="2800" dirty="0" smtClean="0"/>
              <a:t> А.А.</a:t>
            </a:r>
            <a:endParaRPr lang="ru-RU" sz="28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65171"/>
          </a:xfrm>
        </p:spPr>
        <p:txBody>
          <a:bodyPr/>
          <a:lstStyle/>
          <a:p>
            <a:pPr algn="ctr"/>
            <a:r>
              <a:rPr lang="ru-RU" dirty="0" smtClean="0"/>
              <a:t>Актуальность проекта</a:t>
            </a:r>
            <a:endParaRPr lang="ru-RU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</a:t>
            </a:r>
            <a:r>
              <a:rPr lang="ru-RU" dirty="0" err="1" smtClean="0"/>
              <a:t>С</a:t>
            </a:r>
            <a:r>
              <a:rPr lang="ru-RU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казкотерапия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»– «это терапия средой, особой сказочной обстановкой». (</a:t>
            </a:r>
            <a:r>
              <a:rPr lang="ru-RU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Зинкевич-Евстигнеева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Т.Д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.).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Актуальна </a:t>
            </a:r>
            <a:r>
              <a:rPr lang="ru-RU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сказкотерапия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тем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что ее можно применять и в  воспитании, и в образовании, и в развитии как ребенка, так и взрослых. Через сказки ребенок не только учится новому и принимает нравственные ценности, но и развивается творчески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анализирует 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ситуации. </a:t>
            </a:r>
            <a:endParaRPr lang="ru-RU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79419"/>
          </a:xfrm>
        </p:spPr>
        <p:txBody>
          <a:bodyPr/>
          <a:lstStyle/>
          <a:p>
            <a:pPr algn="ctr"/>
            <a:r>
              <a:rPr lang="ru-RU" dirty="0" smtClean="0"/>
              <a:t>Цель и задачи</a:t>
            </a:r>
            <a:endParaRPr lang="ru-RU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472" y="1000108"/>
            <a:ext cx="8229600" cy="5572164"/>
          </a:xfrm>
        </p:spPr>
        <p:txBody>
          <a:bodyPr/>
          <a:lstStyle/>
          <a:p>
            <a:pPr>
              <a:buNone/>
            </a:pP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Цель – формирование личностного и психического развитие детей 5 -6 лет и их творческого мышления.</a:t>
            </a:r>
          </a:p>
          <a:p>
            <a:pPr>
              <a:buNone/>
            </a:pP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Задачи: </a:t>
            </a:r>
          </a:p>
          <a:p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1.Поддержать инициативу и самостоятельность ребенка.</a:t>
            </a:r>
          </a:p>
          <a:p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2.Изучить особенности творческого мышления ребенка на словесном материале.</a:t>
            </a:r>
          </a:p>
          <a:p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3.Создать положительный эмоциональный настрой.</a:t>
            </a:r>
          </a:p>
          <a:p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4.Сформировать ценностные ориентации и нравственные нормы.</a:t>
            </a:r>
          </a:p>
          <a:p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5.Способствовать обогащению эмоционально-чувственной сферы ребенка при совместной деятельности с родителями.</a:t>
            </a:r>
            <a:endParaRPr lang="ru-RU" sz="24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Организационный этап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Изучение литературы.</a:t>
            </a:r>
          </a:p>
          <a:p>
            <a:r>
              <a:rPr lang="ru-RU" dirty="0" smtClean="0"/>
              <a:t>Подбор игр и сказок.</a:t>
            </a:r>
          </a:p>
          <a:p>
            <a:r>
              <a:rPr lang="ru-RU" dirty="0" smtClean="0"/>
              <a:t>Консультация 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«роль сказки в развитии и воспитании ребенка». </a:t>
            </a:r>
            <a:endParaRPr lang="ru-RU" dirty="0"/>
          </a:p>
        </p:txBody>
      </p:sp>
      <p:pic>
        <p:nvPicPr>
          <p:cNvPr id="4" name="Picture 6" descr="C:\Users\User\Desktop\на презентацию\maxresdefaul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3643314"/>
            <a:ext cx="3000396" cy="3031100"/>
          </a:xfrm>
          <a:prstGeom prst="rect">
            <a:avLst/>
          </a:prstGeom>
          <a:noFill/>
        </p:spPr>
      </p:pic>
      <p:pic>
        <p:nvPicPr>
          <p:cNvPr id="5" name="Picture 5" descr="C:\Users\User\Desktop\на презентацию\Без названия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56" y="3214686"/>
            <a:ext cx="2714644" cy="3643314"/>
          </a:xfrm>
          <a:prstGeom prst="rect">
            <a:avLst/>
          </a:prstGeom>
          <a:noFill/>
        </p:spPr>
      </p:pic>
      <p:pic>
        <p:nvPicPr>
          <p:cNvPr id="7" name="Picture 2" descr="C:\Users\User\Desktop\на презентацию\image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29124" y="3071810"/>
            <a:ext cx="2298811" cy="35718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Практический этап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900369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Знакомство 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детей с миром разных 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сказок (беседы, обсуждения, инсценировки и т.д.).</a:t>
            </a:r>
          </a:p>
          <a:p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Сочинение сказки вместе с детьми.</a:t>
            </a:r>
            <a:endParaRPr lang="ru-RU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Сказкотерапевтический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тренинг 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для воспитателей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Подготовка 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интерактивной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игры-презентации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«В мире сказок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».</a:t>
            </a:r>
            <a:endParaRPr lang="ru-RU" dirty="0"/>
          </a:p>
        </p:txBody>
      </p:sp>
      <p:pic>
        <p:nvPicPr>
          <p:cNvPr id="25604" name="Picture 4" descr="C:\Users\User\Downloads\q90_63122_c11b209764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3929067"/>
            <a:ext cx="3786182" cy="29289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139825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Результативно-аналитический этап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3916371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Совместное творчество родителей и детей по изготовлению книги со сказкой и рисунками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Анкетирование родителей и педагогов по оценке эффективности  проекта.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Результаты реализации проекта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Развитие творческого мышления и 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воображения у 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детей.</a:t>
            </a:r>
          </a:p>
          <a:p>
            <a:pPr lvl="0"/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Создание сборника авторских сказок с иллюстрациями детей и родителей.</a:t>
            </a:r>
          </a:p>
          <a:p>
            <a:pPr lvl="0"/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Расширение кругозора о сказках, их героях.</a:t>
            </a:r>
          </a:p>
          <a:p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Сочинение детьми сказки, умение сопереживать героям, находить пути выхода из трудных ситуаций. 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00562" y="1500174"/>
            <a:ext cx="4429124" cy="2436807"/>
          </a:xfrm>
        </p:spPr>
        <p:txBody>
          <a:bodyPr/>
          <a:lstStyle/>
          <a:p>
            <a:r>
              <a:rPr lang="ru-RU" sz="6000" dirty="0" smtClean="0"/>
              <a:t>за внимание</a:t>
            </a:r>
            <a:r>
              <a:rPr lang="ru-RU" dirty="0" smtClean="0"/>
              <a:t>!</a:t>
            </a:r>
            <a:endParaRPr lang="ru-RU" dirty="0"/>
          </a:p>
        </p:txBody>
      </p:sp>
      <p:pic>
        <p:nvPicPr>
          <p:cNvPr id="3" name="Picture 2" descr="C:\Users\User\Desktop\на презентацию\051f3937a7b2ea3ebf3e12f2c3b740f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571480"/>
            <a:ext cx="4012040" cy="5357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f06087452_win32">
  <a:themeElements>
    <a:clrScheme name="Level 9">
      <a:dk1>
        <a:srgbClr val="000000"/>
      </a:dk1>
      <a:lt1>
        <a:srgbClr val="FFFFFF"/>
      </a:lt1>
      <a:dk2>
        <a:srgbClr val="666699"/>
      </a:dk2>
      <a:lt2>
        <a:srgbClr val="FFCC00"/>
      </a:lt2>
      <a:accent1>
        <a:srgbClr val="FF9900"/>
      </a:accent1>
      <a:accent2>
        <a:srgbClr val="FF9900"/>
      </a:accent2>
      <a:accent3>
        <a:srgbClr val="FFFFFF"/>
      </a:accent3>
      <a:accent4>
        <a:srgbClr val="000000"/>
      </a:accent4>
      <a:accent5>
        <a:srgbClr val="FFCAAA"/>
      </a:accent5>
      <a:accent6>
        <a:srgbClr val="E78A00"/>
      </a:accent6>
      <a:hlink>
        <a:srgbClr val="666699"/>
      </a:hlink>
      <a:folHlink>
        <a:srgbClr val="999966"/>
      </a:folHlink>
    </a:clrScheme>
    <a:fontScheme name="Level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9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99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tf06087452_win32</Template>
  <TotalTime>33</TotalTime>
  <Words>261</Words>
  <Application>Microsoft PowerPoint</Application>
  <PresentationFormat>Экран (4:3)</PresentationFormat>
  <Paragraphs>35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tf06087452_win32</vt:lpstr>
      <vt:lpstr>  ПРОЕКТ «Сказочный мир ребенка»</vt:lpstr>
      <vt:lpstr>Актуальность проекта</vt:lpstr>
      <vt:lpstr>Цель и задачи</vt:lpstr>
      <vt:lpstr>Организационный этап</vt:lpstr>
      <vt:lpstr>Практический этап</vt:lpstr>
      <vt:lpstr>Результативно-аналитический этап</vt:lpstr>
      <vt:lpstr>Результаты реализации проекта</vt:lpstr>
      <vt:lpstr>за внимание!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«Сказочный мир ребенка»</dc:title>
  <dc:creator>User</dc:creator>
  <cp:lastModifiedBy>ASUS</cp:lastModifiedBy>
  <cp:revision>6</cp:revision>
  <dcterms:created xsi:type="dcterms:W3CDTF">2021-05-08T13:31:45Z</dcterms:created>
  <dcterms:modified xsi:type="dcterms:W3CDTF">2021-05-12T00:39:09Z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TC060874521049</vt:lpwstr>
  </property>
</Properties>
</file>