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65" r:id="rId4"/>
    <p:sldId id="266" r:id="rId5"/>
    <p:sldId id="258" r:id="rId6"/>
    <p:sldId id="268" r:id="rId7"/>
    <p:sldId id="269" r:id="rId8"/>
    <p:sldId id="267" r:id="rId9"/>
    <p:sldId id="259" r:id="rId10"/>
    <p:sldId id="270" r:id="rId11"/>
    <p:sldId id="271" r:id="rId12"/>
    <p:sldId id="272" r:id="rId13"/>
    <p:sldId id="260" r:id="rId14"/>
    <p:sldId id="273" r:id="rId15"/>
    <p:sldId id="274" r:id="rId16"/>
    <p:sldId id="275" r:id="rId17"/>
    <p:sldId id="261" r:id="rId18"/>
    <p:sldId id="278" r:id="rId19"/>
    <p:sldId id="277" r:id="rId20"/>
    <p:sldId id="276" r:id="rId21"/>
    <p:sldId id="262" r:id="rId22"/>
    <p:sldId id="279" r:id="rId23"/>
    <p:sldId id="281" r:id="rId24"/>
    <p:sldId id="280" r:id="rId25"/>
    <p:sldId id="263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Интерактивные игры\3nXkp9Ae4t0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r="50117" b="52596"/>
          <a:stretch>
            <a:fillRect/>
          </a:stretch>
        </p:blipFill>
        <p:spPr bwMode="auto">
          <a:xfrm>
            <a:off x="71406" y="285728"/>
            <a:ext cx="8931383" cy="6000768"/>
          </a:xfrm>
          <a:prstGeom prst="rect">
            <a:avLst/>
          </a:prstGeom>
          <a:noFill/>
        </p:spPr>
      </p:pic>
      <p:sp>
        <p:nvSpPr>
          <p:cNvPr id="1028" name="AutoShape 4" descr="Галочка. утвердить символ.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Зеленая галочка - чеклист, список, символы, для презентаций, г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3929059" y="3383684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Desktop\Интерактивные игры\AJsWzifFCwk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0117" b="52596"/>
          <a:stretch>
            <a:fillRect/>
          </a:stretch>
        </p:blipFill>
        <p:spPr bwMode="auto">
          <a:xfrm>
            <a:off x="34885" y="285728"/>
            <a:ext cx="9037709" cy="6072206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2643174" y="3214686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Desktop\Интерактивные игры\AJsWzifFCwk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50442" r="50294" b="2986"/>
          <a:stretch>
            <a:fillRect/>
          </a:stretch>
        </p:blipFill>
        <p:spPr bwMode="auto">
          <a:xfrm>
            <a:off x="121388" y="357166"/>
            <a:ext cx="8951206" cy="5929354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5929322" y="3714752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Desktop\Интерактивные игры\AJsWzifFCwk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0117" t="50712" b="2986"/>
          <a:stretch>
            <a:fillRect/>
          </a:stretch>
        </p:blipFill>
        <p:spPr bwMode="auto">
          <a:xfrm>
            <a:off x="37450" y="357167"/>
            <a:ext cx="9035144" cy="5929354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3357554" y="3857628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Desktop\Интерактивные игры\qyUJeZ6gWtM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r="51442" b="52596"/>
          <a:stretch>
            <a:fillRect/>
          </a:stretch>
        </p:blipFill>
        <p:spPr bwMode="auto">
          <a:xfrm>
            <a:off x="67834" y="357166"/>
            <a:ext cx="9004760" cy="6215082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5429256" y="714356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Desktop\Интерактивные игры\qyUJeZ6gWtM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0406" b="52596"/>
          <a:stretch>
            <a:fillRect/>
          </a:stretch>
        </p:blipFill>
        <p:spPr bwMode="auto">
          <a:xfrm>
            <a:off x="142844" y="357166"/>
            <a:ext cx="8879768" cy="6000768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1214414" y="642918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Desktop\Интерактивные игры\qyUJeZ6gWtM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50667" r="51442" b="2986"/>
          <a:stretch>
            <a:fillRect/>
          </a:stretch>
        </p:blipFill>
        <p:spPr bwMode="auto">
          <a:xfrm>
            <a:off x="214282" y="357166"/>
            <a:ext cx="8786874" cy="5929354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6357950" y="1071546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Desktop\Интерактивные игры\qyUJeZ6gWtM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0117" t="50712" b="2986"/>
          <a:stretch>
            <a:fillRect/>
          </a:stretch>
        </p:blipFill>
        <p:spPr bwMode="auto">
          <a:xfrm>
            <a:off x="146308" y="428604"/>
            <a:ext cx="8926286" cy="5857916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1214414" y="500042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Desktop\Интерактивные игры\ujUok3Au-LU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r="50407" b="52852"/>
          <a:stretch>
            <a:fillRect/>
          </a:stretch>
        </p:blipFill>
        <p:spPr bwMode="auto">
          <a:xfrm>
            <a:off x="142844" y="214290"/>
            <a:ext cx="8821657" cy="5929354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3357554" y="857232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Desktop\Интерактивные игры\ujUok3Au-LU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0406" b="52852"/>
          <a:stretch>
            <a:fillRect/>
          </a:stretch>
        </p:blipFill>
        <p:spPr bwMode="auto">
          <a:xfrm>
            <a:off x="38301" y="214290"/>
            <a:ext cx="9034293" cy="6072230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4786314" y="642918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Desktop\Интерактивные игры\ujUok3Au-LU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50598" r="51220" b="3405"/>
          <a:stretch>
            <a:fillRect/>
          </a:stretch>
        </p:blipFill>
        <p:spPr bwMode="auto">
          <a:xfrm>
            <a:off x="142844" y="357166"/>
            <a:ext cx="8786809" cy="5857916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5715008" y="3143248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Интерактивные игры\3nXkp9Ae4t0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49883" b="52596"/>
          <a:stretch>
            <a:fillRect/>
          </a:stretch>
        </p:blipFill>
        <p:spPr bwMode="auto">
          <a:xfrm>
            <a:off x="71438" y="285772"/>
            <a:ext cx="8929718" cy="5971585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2786050" y="3571876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Desktop\Интерактивные игры\ujUok3Au-LU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0406" t="50598" r="-813" b="3405"/>
          <a:stretch>
            <a:fillRect/>
          </a:stretch>
        </p:blipFill>
        <p:spPr bwMode="auto">
          <a:xfrm>
            <a:off x="142844" y="500042"/>
            <a:ext cx="8858248" cy="5715040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5143504" y="428604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Desktop\Интерактивные игры\vAl7JiTzB0c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r="51442" b="52596"/>
          <a:stretch>
            <a:fillRect/>
          </a:stretch>
        </p:blipFill>
        <p:spPr bwMode="auto">
          <a:xfrm>
            <a:off x="196093" y="214314"/>
            <a:ext cx="8797756" cy="6072206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2928926" y="571480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Desktop\Интерактивные игры\vAl7JiTzB0c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0897" b="52596"/>
          <a:stretch>
            <a:fillRect/>
          </a:stretch>
        </p:blipFill>
        <p:spPr bwMode="auto">
          <a:xfrm>
            <a:off x="142844" y="285752"/>
            <a:ext cx="8896494" cy="6072206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1928794" y="3929066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Desktop\Интерактивные игры\vAl7JiTzB0c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50712" r="52221" b="2986"/>
          <a:stretch>
            <a:fillRect/>
          </a:stretch>
        </p:blipFill>
        <p:spPr bwMode="auto">
          <a:xfrm>
            <a:off x="142844" y="251483"/>
            <a:ext cx="8808330" cy="6035037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1571604" y="1214422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Desktop\Интерактивные игры\vAl7JiTzB0c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0117" t="50712" b="2986"/>
          <a:stretch>
            <a:fillRect/>
          </a:stretch>
        </p:blipFill>
        <p:spPr bwMode="auto">
          <a:xfrm>
            <a:off x="142844" y="428604"/>
            <a:ext cx="8820829" cy="5788709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5143504" y="3571876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Desktop\Интерактивные игры\z_9ejGH_Ueg.jpg"/>
          <p:cNvPicPr>
            <a:picLocks noChangeAspect="1" noChangeArrowheads="1"/>
          </p:cNvPicPr>
          <p:nvPr/>
        </p:nvPicPr>
        <p:blipFill>
          <a:blip r:embed="rId2"/>
          <a:srcRect r="50897" b="52596"/>
          <a:stretch>
            <a:fillRect/>
          </a:stretch>
        </p:blipFill>
        <p:spPr bwMode="auto">
          <a:xfrm>
            <a:off x="71435" y="214314"/>
            <a:ext cx="9001159" cy="6143644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6572264" y="3643314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Desktop\Интерактивные игры\z_9ejGH_Ueg.jpg"/>
          <p:cNvPicPr>
            <a:picLocks noChangeAspect="1" noChangeArrowheads="1"/>
          </p:cNvPicPr>
          <p:nvPr/>
        </p:nvPicPr>
        <p:blipFill>
          <a:blip r:embed="rId2"/>
          <a:srcRect l="51442" b="52596"/>
          <a:stretch>
            <a:fillRect/>
          </a:stretch>
        </p:blipFill>
        <p:spPr bwMode="auto">
          <a:xfrm>
            <a:off x="142844" y="214314"/>
            <a:ext cx="8797755" cy="6072206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2786050" y="3929066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Desktop\Интерактивные игры\z_9ejGH_Ueg.jpg"/>
          <p:cNvPicPr>
            <a:picLocks noChangeAspect="1" noChangeArrowheads="1"/>
          </p:cNvPicPr>
          <p:nvPr/>
        </p:nvPicPr>
        <p:blipFill>
          <a:blip r:embed="rId2"/>
          <a:srcRect t="50712" r="50896" b="2986"/>
          <a:stretch>
            <a:fillRect/>
          </a:stretch>
        </p:blipFill>
        <p:spPr bwMode="auto">
          <a:xfrm>
            <a:off x="142876" y="428584"/>
            <a:ext cx="8786842" cy="5857936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3571868" y="2714620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Desktop\Интерактивные игры\z_9ejGH_Ueg.jpg"/>
          <p:cNvPicPr>
            <a:picLocks noChangeAspect="1" noChangeArrowheads="1"/>
          </p:cNvPicPr>
          <p:nvPr/>
        </p:nvPicPr>
        <p:blipFill>
          <a:blip r:embed="rId2"/>
          <a:srcRect l="50117" t="50712" b="2986"/>
          <a:stretch>
            <a:fillRect/>
          </a:stretch>
        </p:blipFill>
        <p:spPr bwMode="auto">
          <a:xfrm>
            <a:off x="180327" y="497810"/>
            <a:ext cx="8820829" cy="5788709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6072198" y="3571876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Интерактивные игры\3nXkp9Ae4t0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49609" r="50118" b="2986"/>
          <a:stretch>
            <a:fillRect/>
          </a:stretch>
        </p:blipFill>
        <p:spPr bwMode="auto">
          <a:xfrm>
            <a:off x="71406" y="214290"/>
            <a:ext cx="8931349" cy="6000792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4357686" y="857232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Desktop\Интерактивные игры\3nXkp9Ae4t0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49883" t="49609" r="234" b="2986"/>
          <a:stretch>
            <a:fillRect/>
          </a:stretch>
        </p:blipFill>
        <p:spPr bwMode="auto">
          <a:xfrm>
            <a:off x="34920" y="285728"/>
            <a:ext cx="9037674" cy="6072230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6143636" y="3714752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Desktop\Интерактивные игры\4-lLMypM1mc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r="50662" b="52596"/>
          <a:stretch>
            <a:fillRect/>
          </a:stretch>
        </p:blipFill>
        <p:spPr bwMode="auto">
          <a:xfrm>
            <a:off x="71406" y="348878"/>
            <a:ext cx="8951205" cy="6080518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6143636" y="3714752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Desktop\Интерактивные игры\4-lLMypM1mc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0117" b="52596"/>
          <a:stretch>
            <a:fillRect/>
          </a:stretch>
        </p:blipFill>
        <p:spPr bwMode="auto">
          <a:xfrm>
            <a:off x="106322" y="381747"/>
            <a:ext cx="8894834" cy="5976211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2714612" y="3929066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Desktop\Интерактивные игры\4-lLMypM1mc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50712" r="49883" b="2986"/>
          <a:stretch>
            <a:fillRect/>
          </a:stretch>
        </p:blipFill>
        <p:spPr bwMode="auto">
          <a:xfrm>
            <a:off x="192827" y="414952"/>
            <a:ext cx="8879767" cy="5800129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4071934" y="714356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Desktop\Интерактивные игры\4-lLMypM1mc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0117" t="50712" b="2986"/>
          <a:stretch>
            <a:fillRect/>
          </a:stretch>
        </p:blipFill>
        <p:spPr bwMode="auto">
          <a:xfrm>
            <a:off x="146308" y="285728"/>
            <a:ext cx="8926286" cy="5857916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5214942" y="642918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Desktop\Интерактивные игры\AJsWzifFCwk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r="50662" b="52596"/>
          <a:stretch>
            <a:fillRect/>
          </a:stretch>
        </p:blipFill>
        <p:spPr bwMode="auto">
          <a:xfrm>
            <a:off x="167350" y="357190"/>
            <a:ext cx="8833806" cy="6000768"/>
          </a:xfrm>
          <a:prstGeom prst="rect">
            <a:avLst/>
          </a:prstGeom>
          <a:noFill/>
        </p:spPr>
      </p:pic>
      <p:pic>
        <p:nvPicPr>
          <p:cNvPr id="3" name="Picture 2" descr="Зеленая галочка - чеклист, список, символы, для презентаций, галочка"/>
          <p:cNvPicPr>
            <a:picLocks noChangeAspect="1" noChangeArrowheads="1"/>
          </p:cNvPicPr>
          <p:nvPr/>
        </p:nvPicPr>
        <p:blipFill>
          <a:blip r:embed="rId3"/>
          <a:srcRect t="11590" r="22648" b="5224"/>
          <a:stretch>
            <a:fillRect/>
          </a:stretch>
        </p:blipFill>
        <p:spPr bwMode="auto">
          <a:xfrm>
            <a:off x="5857884" y="3429000"/>
            <a:ext cx="2000264" cy="1761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Д/ игра «Четвертый лишний»</dc:title>
  <dc:creator>Uzer</dc:creator>
  <cp:lastModifiedBy>Uzer</cp:lastModifiedBy>
  <cp:revision>4</cp:revision>
  <dcterms:created xsi:type="dcterms:W3CDTF">2024-03-25T11:23:28Z</dcterms:created>
  <dcterms:modified xsi:type="dcterms:W3CDTF">2024-03-25T12:51:18Z</dcterms:modified>
</cp:coreProperties>
</file>