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D023B-6EF4-493F-BCF7-DE58183FA2C1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98383-D560-4122-A18E-F93435BF05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137224-C2C4-4560-ABEB-A98B2CE70400}" type="slidenum">
              <a:rPr lang="ru-RU"/>
              <a:pPr/>
              <a:t>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4875-8769-40D4-9C9D-D34069ED6F8A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10B69-DC65-49E2-8D7F-A0678D1AC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Новая папка (3)\images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14348" y="1000108"/>
            <a:ext cx="8215370" cy="3143272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281"/>
              </a:avLst>
            </a:prstTxWarp>
          </a:bodyPr>
          <a:lstStyle/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и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т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и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ч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е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с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я  </a:t>
            </a:r>
            <a:endParaRPr lang="en-US" sz="3600" kern="10" spc="-360" dirty="0" smtClean="0">
              <a:ln w="12700">
                <a:solidFill>
                  <a:srgbClr val="0F243E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и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г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р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 Ч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ь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и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с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л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е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ы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? "</a:t>
            </a:r>
            <a:endParaRPr lang="ru-RU" sz="3600" kern="10" spc="-360" dirty="0">
              <a:ln w="12700">
                <a:solidFill>
                  <a:srgbClr val="0F243E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3074" name="Picture 2" descr="G:\Новая папка (3)\следы зайчи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3162300" cy="1447800"/>
          </a:xfrm>
          <a:prstGeom prst="rect">
            <a:avLst/>
          </a:prstGeom>
          <a:noFill/>
        </p:spPr>
      </p:pic>
      <p:pic>
        <p:nvPicPr>
          <p:cNvPr id="3075" name="Picture 3" descr="G:\Новая папка (3)\следы зайц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2357430"/>
            <a:ext cx="5334004" cy="4000503"/>
          </a:xfrm>
          <a:prstGeom prst="rect">
            <a:avLst/>
          </a:prstGeom>
          <a:noFill/>
        </p:spPr>
      </p:pic>
      <p:pic>
        <p:nvPicPr>
          <p:cNvPr id="3077" name="Picture 5" descr="http://zooclub.ru/attach/fotogal/oboi/rodent/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142852"/>
            <a:ext cx="285752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66" y="0"/>
            <a:ext cx="9135666" cy="6858000"/>
          </a:xfrm>
          <a:prstGeom prst="rect">
            <a:avLst/>
          </a:prstGeom>
          <a:noFill/>
        </p:spPr>
      </p:pic>
      <p:pic>
        <p:nvPicPr>
          <p:cNvPr id="2051" name="Picture 3" descr="G:\Новая папка (3)\cлед волк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28604"/>
            <a:ext cx="3000396" cy="1925254"/>
          </a:xfrm>
          <a:prstGeom prst="rect">
            <a:avLst/>
          </a:prstGeom>
          <a:noFill/>
        </p:spPr>
      </p:pic>
      <p:pic>
        <p:nvPicPr>
          <p:cNvPr id="2052" name="Picture 4" descr="G:\Новая папка (3)\images (1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48" y="199143"/>
            <a:ext cx="3214710" cy="2407929"/>
          </a:xfrm>
          <a:prstGeom prst="rect">
            <a:avLst/>
          </a:prstGeom>
          <a:noFill/>
        </p:spPr>
      </p:pic>
      <p:pic>
        <p:nvPicPr>
          <p:cNvPr id="2053" name="Picture 5" descr="G:\Новая папка (3)\следы волк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57356" y="2714620"/>
            <a:ext cx="5095868" cy="382190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4" y="0"/>
            <a:ext cx="9135666" cy="6858000"/>
          </a:xfrm>
          <a:prstGeom prst="rect">
            <a:avLst/>
          </a:prstGeom>
          <a:noFill/>
        </p:spPr>
      </p:pic>
      <p:sp>
        <p:nvSpPr>
          <p:cNvPr id="16386" name="AutoShape 2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1" name="Picture 7" descr="G:\Новая папка (3)\следы белк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28604"/>
            <a:ext cx="2000264" cy="2449302"/>
          </a:xfrm>
          <a:prstGeom prst="rect">
            <a:avLst/>
          </a:prstGeom>
          <a:noFill/>
        </p:spPr>
      </p:pic>
      <p:pic>
        <p:nvPicPr>
          <p:cNvPr id="16392" name="Picture 8" descr="G:\Новая папка (3)\следы бело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2928934"/>
            <a:ext cx="5278430" cy="3536548"/>
          </a:xfrm>
          <a:prstGeom prst="rect">
            <a:avLst/>
          </a:prstGeom>
          <a:noFill/>
        </p:spPr>
      </p:pic>
      <p:pic>
        <p:nvPicPr>
          <p:cNvPr id="16393" name="Picture 9" descr="G:\Новая папка (3)\images (1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357166"/>
            <a:ext cx="3571900" cy="2551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4097" name="Picture 1" descr="G:\Новая папка (3)\images (10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214290"/>
            <a:ext cx="3071802" cy="2300886"/>
          </a:xfrm>
          <a:prstGeom prst="rect">
            <a:avLst/>
          </a:prstGeom>
          <a:noFill/>
        </p:spPr>
      </p:pic>
      <p:pic>
        <p:nvPicPr>
          <p:cNvPr id="4098" name="Picture 2" descr="G:\Новая папка (3)\следы медвед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5" y="428604"/>
            <a:ext cx="4672045" cy="1285884"/>
          </a:xfrm>
          <a:prstGeom prst="rect">
            <a:avLst/>
          </a:prstGeom>
          <a:noFill/>
        </p:spPr>
      </p:pic>
      <p:pic>
        <p:nvPicPr>
          <p:cNvPr id="4099" name="Picture 3" descr="G:\Новая папка (3)\следы медвед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643182"/>
            <a:ext cx="5905499" cy="3615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0482" name="Picture 2" descr="G:\Новая папка (3)\следы птиц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732471" y="1910943"/>
            <a:ext cx="3964809" cy="5286412"/>
          </a:xfrm>
          <a:prstGeom prst="rect">
            <a:avLst/>
          </a:prstGeom>
          <a:noFill/>
        </p:spPr>
      </p:pic>
      <p:pic>
        <p:nvPicPr>
          <p:cNvPr id="20483" name="Picture 3" descr="G:\Новая папка (3)\images (1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268433"/>
            <a:ext cx="1857388" cy="2160436"/>
          </a:xfrm>
          <a:prstGeom prst="rect">
            <a:avLst/>
          </a:prstGeom>
          <a:noFill/>
        </p:spPr>
      </p:pic>
      <p:pic>
        <p:nvPicPr>
          <p:cNvPr id="7" name="Picture 4" descr="G:\Новая папка (3)\s_05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262456"/>
            <a:ext cx="3143240" cy="223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5" name="Picture 5" descr="G:\Новая папка (3)\images (12).jpg"/>
          <p:cNvPicPr>
            <a:picLocks noChangeAspect="1" noChangeArrowheads="1"/>
          </p:cNvPicPr>
          <p:nvPr/>
        </p:nvPicPr>
        <p:blipFill>
          <a:blip r:embed="rId3"/>
          <a:srcRect t="9282"/>
          <a:stretch>
            <a:fillRect/>
          </a:stretch>
        </p:blipFill>
        <p:spPr bwMode="auto">
          <a:xfrm>
            <a:off x="4572000" y="428604"/>
            <a:ext cx="2857520" cy="2094562"/>
          </a:xfrm>
          <a:prstGeom prst="rect">
            <a:avLst/>
          </a:prstGeom>
          <a:noFill/>
        </p:spPr>
      </p:pic>
      <p:pic>
        <p:nvPicPr>
          <p:cNvPr id="21506" name="Picture 2" descr="G:\Новая папка (3)\след-лисы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232670" y="124596"/>
            <a:ext cx="1511309" cy="2833705"/>
          </a:xfrm>
          <a:prstGeom prst="rect">
            <a:avLst/>
          </a:prstGeom>
          <a:noFill/>
        </p:spPr>
      </p:pic>
      <p:pic>
        <p:nvPicPr>
          <p:cNvPr id="21507" name="Picture 3" descr="G:\Новая папка (3)\след лисы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2571744"/>
            <a:ext cx="5286412" cy="3964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2530" name="Picture 2" descr="G:\Новая папка (3)\след-лос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500306"/>
            <a:ext cx="6013245" cy="3951429"/>
          </a:xfrm>
          <a:prstGeom prst="rect">
            <a:avLst/>
          </a:prstGeom>
          <a:noFill/>
        </p:spPr>
      </p:pic>
      <p:pic>
        <p:nvPicPr>
          <p:cNvPr id="22531" name="Picture 3" descr="G:\Новая папка (3)\следы лос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642918"/>
            <a:ext cx="2214578" cy="1643632"/>
          </a:xfrm>
          <a:prstGeom prst="rect">
            <a:avLst/>
          </a:prstGeom>
          <a:noFill/>
        </p:spPr>
      </p:pic>
      <p:pic>
        <p:nvPicPr>
          <p:cNvPr id="22532" name="Picture 4" descr="C:\Documents and Settings\1980\Мои документы\Downloads\загруженное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428604"/>
            <a:ext cx="2571736" cy="212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3554" name="Picture 2" descr="G:\Новая папка (3)\images (1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857364"/>
            <a:ext cx="6072230" cy="4630961"/>
          </a:xfrm>
          <a:prstGeom prst="rect">
            <a:avLst/>
          </a:prstGeom>
          <a:noFill/>
        </p:spPr>
      </p:pic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1084262" y="357166"/>
            <a:ext cx="6773885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Чьи следы?</a:t>
            </a:r>
            <a:endParaRPr lang="ru-RU" sz="3600" kern="10" spc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</Words>
  <Application>Microsoft Office PowerPoint</Application>
  <PresentationFormat>Экран (4:3)</PresentationFormat>
  <Paragraphs>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Your User Name</dc:creator>
  <cp:lastModifiedBy>Uzer</cp:lastModifiedBy>
  <cp:revision>4</cp:revision>
  <dcterms:created xsi:type="dcterms:W3CDTF">2012-04-08T12:34:26Z</dcterms:created>
  <dcterms:modified xsi:type="dcterms:W3CDTF">2022-04-14T11:35:05Z</dcterms:modified>
</cp:coreProperties>
</file>