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2381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3E50-6A4D-4878-A68C-A461E2220135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:\Ирочка\Хобби\Всё для Фотошоп\Фоновые картинки\узоры, абстрактные, текстурные\1285236066_detskaya а4.jpg"/>
          <p:cNvPicPr>
            <a:picLocks noChangeAspect="1" noChangeArrowheads="1"/>
          </p:cNvPicPr>
          <p:nvPr/>
        </p:nvPicPr>
        <p:blipFill>
          <a:blip r:embed="rId2" cstate="screen">
            <a:lum bright="30000" contrast="-10000"/>
          </a:blip>
          <a:srcRect/>
          <a:stretch>
            <a:fillRect/>
          </a:stretch>
        </p:blipFill>
        <p:spPr bwMode="auto">
          <a:xfrm>
            <a:off x="0" y="0"/>
            <a:ext cx="91516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80920" cy="4176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Интерактивная игра для дошкольников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«Дикие и домашние животные»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3812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Siberian-Cat-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16216" y="4725144"/>
            <a:ext cx="2396894" cy="1873572"/>
          </a:xfrm>
          <a:prstGeom prst="rect">
            <a:avLst/>
          </a:prstGeom>
        </p:spPr>
      </p:pic>
      <p:pic>
        <p:nvPicPr>
          <p:cNvPr id="1026" name="Picture 2" descr="B:\Ирочка\Изображения\для презентации\600px\1436881687_so-cute-puppies-14749028-1600-120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4913784"/>
            <a:ext cx="2592288" cy="1944216"/>
          </a:xfrm>
          <a:prstGeom prst="rect">
            <a:avLst/>
          </a:prstGeom>
          <a:noFill/>
        </p:spPr>
      </p:pic>
      <p:pic>
        <p:nvPicPr>
          <p:cNvPr id="1027" name="Picture 3" descr="B:\Ирочка\Изображения\для презентации\600px\56f6457c3e859153b1ff6d6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76672"/>
            <a:ext cx="2043112" cy="1543050"/>
          </a:xfrm>
          <a:prstGeom prst="rect">
            <a:avLst/>
          </a:prstGeom>
          <a:noFill/>
        </p:spPr>
      </p:pic>
      <p:pic>
        <p:nvPicPr>
          <p:cNvPr id="1028" name="Picture 4" descr="B:\Ирочка\Изображения\для презентации\600px\1989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88224" y="332656"/>
            <a:ext cx="2389189" cy="2329459"/>
          </a:xfrm>
          <a:prstGeom prst="rect">
            <a:avLst/>
          </a:prstGeom>
          <a:noFill/>
        </p:spPr>
      </p:pic>
      <p:pic>
        <p:nvPicPr>
          <p:cNvPr id="1031" name="Picture 7" descr="B:\Ирочка\Изображения\для презентации\600px\Leopard-Transparent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4797152"/>
            <a:ext cx="2088232" cy="1712349"/>
          </a:xfrm>
          <a:prstGeom prst="rect">
            <a:avLst/>
          </a:prstGeom>
          <a:noFill/>
        </p:spPr>
      </p:pic>
      <p:pic>
        <p:nvPicPr>
          <p:cNvPr id="1032" name="Picture 8" descr="B:\Ирочка\Изображения\для презентации\600px\7fb7db9c09a92892cada10a7d07e0500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775395"/>
            <a:ext cx="3707903" cy="2082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2351311"/>
            <a:ext cx="9144000" cy="45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7486800" y="908720"/>
            <a:ext cx="1657200" cy="144016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764704"/>
            <a:ext cx="2160240" cy="1656184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00232" y="836712"/>
            <a:ext cx="1368152" cy="108012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980728"/>
            <a:ext cx="2088232" cy="144016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1196752"/>
            <a:ext cx="1584176" cy="1224136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76389 0.58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5434 0.58797 " pathEditMode="relative" ptsTypes="AA">
                                      <p:cBhvr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724128" y="908720"/>
            <a:ext cx="1440160" cy="1224136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692696"/>
            <a:ext cx="2304256" cy="1728192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0" y="2300569"/>
            <a:ext cx="9144000" cy="45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995936" y="908720"/>
            <a:ext cx="1405680" cy="1368152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764704"/>
            <a:ext cx="1224136" cy="158417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04664"/>
            <a:ext cx="2339752" cy="2088232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64566 0.55648 " pathEditMode="relative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37795 0.3254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37014 0.59838 " pathEditMode="relative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1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428860" y="1071546"/>
            <a:ext cx="1913404" cy="1731042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1934" y="1785926"/>
            <a:ext cx="1077840" cy="70982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836712"/>
            <a:ext cx="2160240" cy="216024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1214422"/>
            <a:ext cx="1135598" cy="1000132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43800" y="836712"/>
            <a:ext cx="1800200" cy="1656184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9166 L 0.17483 0.60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7245 L -0.08299 0.5027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13449 L -0.29722 0.617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88640"/>
            <a:ext cx="8280920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диких животных</a:t>
            </a:r>
            <a:endParaRPr lang="ru-RU" sz="3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700808"/>
            <a:ext cx="9172817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635896" y="764704"/>
            <a:ext cx="2088232" cy="158417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764704"/>
            <a:ext cx="1368152" cy="864096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1196752"/>
            <a:ext cx="2232248" cy="201622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85918" y="714356"/>
            <a:ext cx="1095510" cy="917294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715272" y="714356"/>
            <a:ext cx="1224136" cy="144016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86 0.43055 " pathEditMode="relative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12 0.56713 " pathEditMode="relative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504 0.46203 " pathEditMode="relative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88640"/>
            <a:ext cx="8280920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диких животных</a:t>
            </a:r>
            <a:endParaRPr lang="ru-RU" sz="3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721223"/>
            <a:ext cx="9172817" cy="513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0" y="785794"/>
            <a:ext cx="2771800" cy="142876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785794"/>
            <a:ext cx="1517868" cy="115896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14612" y="357166"/>
            <a:ext cx="2428892" cy="2643206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500042"/>
            <a:ext cx="2214578" cy="207170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38 0.13449 L 0.04948 0.6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3298 0.50394 " pathEditMode="relative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1579 0.619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43248"/>
            <a:ext cx="8964488" cy="12101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Молодцы!!!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 для дошкольников «Дикие и домашние животные»</vt:lpstr>
      <vt:lpstr>Слайд 2</vt:lpstr>
      <vt:lpstr>Слайд 3</vt:lpstr>
      <vt:lpstr>Слайд 4</vt:lpstr>
      <vt:lpstr>Слайд 5</vt:lpstr>
      <vt:lpstr>Слайд 6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Uzer</cp:lastModifiedBy>
  <cp:revision>36</cp:revision>
  <dcterms:created xsi:type="dcterms:W3CDTF">2016-11-02T16:28:16Z</dcterms:created>
  <dcterms:modified xsi:type="dcterms:W3CDTF">2022-09-20T12:03:03Z</dcterms:modified>
</cp:coreProperties>
</file>