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3" r:id="rId4"/>
    <p:sldId id="267" r:id="rId5"/>
    <p:sldId id="258" r:id="rId6"/>
    <p:sldId id="265" r:id="rId7"/>
    <p:sldId id="26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214414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>
            <a:off x="1035819" y="3178967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92877" y="4393413"/>
            <a:ext cx="1928826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464448" y="4464851"/>
            <a:ext cx="1928826" cy="10001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928794" y="2713032"/>
            <a:ext cx="164307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500826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>
            <a:stCxn id="19" idx="4"/>
          </p:cNvCxnSpPr>
          <p:nvPr/>
        </p:nvCxnSpPr>
        <p:spPr>
          <a:xfrm rot="5400000">
            <a:off x="6286512" y="3214686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6072199" y="5000635"/>
            <a:ext cx="2000264" cy="2857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6393668" y="4893478"/>
            <a:ext cx="2071704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>
            <a:off x="7215206" y="2714620"/>
            <a:ext cx="157163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6000760" y="1500174"/>
            <a:ext cx="1357322" cy="1071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607191" y="2821777"/>
            <a:ext cx="1428760" cy="12144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42976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>
            <a:off x="964381" y="3178967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21439" y="4393413"/>
            <a:ext cx="1928826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393010" y="4464851"/>
            <a:ext cx="1928826" cy="10001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857356" y="2285992"/>
            <a:ext cx="1571636" cy="427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572264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>
            <a:stCxn id="19" idx="4"/>
          </p:cNvCxnSpPr>
          <p:nvPr/>
        </p:nvCxnSpPr>
        <p:spPr>
          <a:xfrm rot="5400000">
            <a:off x="6357950" y="3214686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6143637" y="5000635"/>
            <a:ext cx="2000264" cy="2857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6465106" y="4893478"/>
            <a:ext cx="2071704" cy="4286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10800000">
            <a:off x="7286644" y="2643182"/>
            <a:ext cx="1357322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0800000" flipV="1">
            <a:off x="6000760" y="2643182"/>
            <a:ext cx="1285884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1857356" y="2714620"/>
            <a:ext cx="1571636" cy="714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142976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>
            <a:off x="-32" y="4143380"/>
            <a:ext cx="371477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857357" y="4141792"/>
            <a:ext cx="157163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71472" y="2498718"/>
            <a:ext cx="271464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Овал 48"/>
          <p:cNvSpPr/>
          <p:nvPr/>
        </p:nvSpPr>
        <p:spPr>
          <a:xfrm>
            <a:off x="6500826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>
            <a:stCxn id="49" idx="4"/>
          </p:cNvCxnSpPr>
          <p:nvPr/>
        </p:nvCxnSpPr>
        <p:spPr>
          <a:xfrm rot="5400000">
            <a:off x="5357818" y="4143380"/>
            <a:ext cx="371477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5643570" y="4141792"/>
            <a:ext cx="157163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5929322" y="2498718"/>
            <a:ext cx="271464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285852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>
            <a:off x="1107257" y="3178967"/>
            <a:ext cx="17859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64315" y="4393413"/>
            <a:ext cx="1928826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H="1">
            <a:off x="1535886" y="4464851"/>
            <a:ext cx="1928826" cy="10001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14348" y="2498718"/>
            <a:ext cx="271464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/>
          <p:cNvSpPr/>
          <p:nvPr/>
        </p:nvSpPr>
        <p:spPr>
          <a:xfrm>
            <a:off x="6643702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>
            <a:stCxn id="19" idx="4"/>
          </p:cNvCxnSpPr>
          <p:nvPr/>
        </p:nvCxnSpPr>
        <p:spPr>
          <a:xfrm rot="5400000">
            <a:off x="6429388" y="3214686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822165" y="4464849"/>
            <a:ext cx="1928826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6200000" flipH="1">
            <a:off x="6929454" y="4500568"/>
            <a:ext cx="1928828" cy="10715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7215206" y="1500174"/>
            <a:ext cx="1643074" cy="13573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V="1">
            <a:off x="5857884" y="1500174"/>
            <a:ext cx="1643074" cy="13573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6357951" y="642918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7" idx="4"/>
          </p:cNvCxnSpPr>
          <p:nvPr/>
        </p:nvCxnSpPr>
        <p:spPr>
          <a:xfrm rot="5400000">
            <a:off x="6357951" y="2714620"/>
            <a:ext cx="142876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7072330" y="4071942"/>
            <a:ext cx="1571636" cy="1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5822167" y="4679163"/>
            <a:ext cx="2500330" cy="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7072331" y="1571612"/>
            <a:ext cx="1285884" cy="12144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V="1">
            <a:off x="5857885" y="1571612"/>
            <a:ext cx="1214446" cy="12144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572132" y="200024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857885" y="1571612"/>
            <a:ext cx="57150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715273" y="157161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857225" y="714356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>
            <a:stCxn id="37" idx="4"/>
          </p:cNvCxnSpPr>
          <p:nvPr/>
        </p:nvCxnSpPr>
        <p:spPr>
          <a:xfrm rot="5400000">
            <a:off x="856431" y="2786058"/>
            <a:ext cx="1429554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 flipV="1">
            <a:off x="285721" y="1928802"/>
            <a:ext cx="2714646" cy="15001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/>
          <p:nvPr/>
        </p:nvCxnSpPr>
        <p:spPr>
          <a:xfrm rot="16200000" flipH="1">
            <a:off x="1035820" y="3964785"/>
            <a:ext cx="2500330" cy="1428760"/>
          </a:xfrm>
          <a:prstGeom prst="bentConnector3">
            <a:avLst>
              <a:gd name="adj1" fmla="val 2979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rot="5400000">
            <a:off x="107126" y="4464851"/>
            <a:ext cx="1785950" cy="1143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6858017" y="642918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7" idx="4"/>
          </p:cNvCxnSpPr>
          <p:nvPr/>
        </p:nvCxnSpPr>
        <p:spPr>
          <a:xfrm rot="5400000">
            <a:off x="6858017" y="2714620"/>
            <a:ext cx="142876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6000761" y="4070351"/>
            <a:ext cx="1571636" cy="1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6322233" y="4679163"/>
            <a:ext cx="2500330" cy="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7572397" y="1571612"/>
            <a:ext cx="1285884" cy="12144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V="1">
            <a:off x="6357951" y="1571612"/>
            <a:ext cx="1214446" cy="12144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5572132" y="200024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357951" y="1571612"/>
            <a:ext cx="57150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8215339" y="1571612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/>
          <p:cNvSpPr/>
          <p:nvPr/>
        </p:nvSpPr>
        <p:spPr>
          <a:xfrm>
            <a:off x="642910" y="714356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единительная линия 37"/>
          <p:cNvCxnSpPr>
            <a:stCxn id="37" idx="4"/>
          </p:cNvCxnSpPr>
          <p:nvPr/>
        </p:nvCxnSpPr>
        <p:spPr>
          <a:xfrm rot="5400000">
            <a:off x="642116" y="2786058"/>
            <a:ext cx="1429554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1357296" y="2714620"/>
            <a:ext cx="1357317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/>
          <p:nvPr/>
        </p:nvCxnSpPr>
        <p:spPr>
          <a:xfrm rot="16200000" flipH="1">
            <a:off x="821505" y="3964785"/>
            <a:ext cx="2500330" cy="1428760"/>
          </a:xfrm>
          <a:prstGeom prst="bentConnector3">
            <a:avLst>
              <a:gd name="adj1" fmla="val 2979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285852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4" idx="4"/>
          </p:cNvCxnSpPr>
          <p:nvPr/>
        </p:nvCxnSpPr>
        <p:spPr>
          <a:xfrm rot="5400000">
            <a:off x="178563" y="4107661"/>
            <a:ext cx="364333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1142976" y="4000504"/>
            <a:ext cx="857256" cy="714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14348" y="2498718"/>
            <a:ext cx="271464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16200000" flipV="1">
            <a:off x="1071538" y="4786322"/>
            <a:ext cx="714380" cy="5715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6357950" y="928670"/>
            <a:ext cx="1428760" cy="135732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>
            <a:stCxn id="29" idx="4"/>
          </p:cNvCxnSpPr>
          <p:nvPr/>
        </p:nvCxnSpPr>
        <p:spPr>
          <a:xfrm rot="5400000">
            <a:off x="5250661" y="4107661"/>
            <a:ext cx="364333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 flipV="1">
            <a:off x="6215074" y="4000504"/>
            <a:ext cx="857256" cy="7143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000760" y="2500306"/>
            <a:ext cx="107157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16200000" flipV="1">
            <a:off x="6143636" y="4786322"/>
            <a:ext cx="714380" cy="5715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7072330" y="2500306"/>
            <a:ext cx="114300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16200000" flipH="1">
            <a:off x="7704954" y="2001034"/>
            <a:ext cx="1011244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6200000" flipH="1">
            <a:off x="5499900" y="2001034"/>
            <a:ext cx="1011244" cy="95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0</Words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Uzer</cp:lastModifiedBy>
  <cp:revision>4</cp:revision>
  <dcterms:modified xsi:type="dcterms:W3CDTF">2022-03-25T10:00:10Z</dcterms:modified>
</cp:coreProperties>
</file>