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57" r:id="rId3"/>
    <p:sldId id="263" r:id="rId4"/>
    <p:sldId id="256" r:id="rId5"/>
    <p:sldId id="261" r:id="rId6"/>
    <p:sldId id="262" r:id="rId7"/>
    <p:sldId id="264" r:id="rId8"/>
    <p:sldId id="265" r:id="rId9"/>
    <p:sldId id="266" r:id="rId10"/>
    <p:sldId id="267" r:id="rId11"/>
    <p:sldId id="268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7" d="100"/>
          <a:sy n="67" d="100"/>
        </p:scale>
        <p:origin x="-918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861EB8-C283-4F24-9E53-0677CC48BF70}" type="datetimeFigureOut">
              <a:rPr lang="ru-RU" smtClean="0"/>
              <a:pPr/>
              <a:t>20.09.2022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B1E4E-655D-442B-99CB-411AF58CD7A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861EB8-C283-4F24-9E53-0677CC48BF70}" type="datetimeFigureOut">
              <a:rPr lang="ru-RU" smtClean="0"/>
              <a:pPr/>
              <a:t>20.09.2022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B1E4E-655D-442B-99CB-411AF58CD7A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861EB8-C283-4F24-9E53-0677CC48BF70}" type="datetimeFigureOut">
              <a:rPr lang="ru-RU" smtClean="0"/>
              <a:pPr/>
              <a:t>20.09.2022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B1E4E-655D-442B-99CB-411AF58CD7A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861EB8-C283-4F24-9E53-0677CC48BF70}" type="datetimeFigureOut">
              <a:rPr lang="ru-RU" smtClean="0"/>
              <a:pPr/>
              <a:t>20.09.2022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B1E4E-655D-442B-99CB-411AF58CD7A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861EB8-C283-4F24-9E53-0677CC48BF70}" type="datetimeFigureOut">
              <a:rPr lang="ru-RU" smtClean="0"/>
              <a:pPr/>
              <a:t>20.09.2022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B1E4E-655D-442B-99CB-411AF58CD7A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861EB8-C283-4F24-9E53-0677CC48BF70}" type="datetimeFigureOut">
              <a:rPr lang="ru-RU" smtClean="0"/>
              <a:pPr/>
              <a:t>20.09.2022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B1E4E-655D-442B-99CB-411AF58CD7A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861EB8-C283-4F24-9E53-0677CC48BF70}" type="datetimeFigureOut">
              <a:rPr lang="ru-RU" smtClean="0"/>
              <a:pPr/>
              <a:t>20.09.2022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B1E4E-655D-442B-99CB-411AF58CD7A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861EB8-C283-4F24-9E53-0677CC48BF70}" type="datetimeFigureOut">
              <a:rPr lang="ru-RU" smtClean="0"/>
              <a:pPr/>
              <a:t>20.09.2022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B1E4E-655D-442B-99CB-411AF58CD7A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861EB8-C283-4F24-9E53-0677CC48BF70}" type="datetimeFigureOut">
              <a:rPr lang="ru-RU" smtClean="0"/>
              <a:pPr/>
              <a:t>20.09.2022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B1E4E-655D-442B-99CB-411AF58CD7A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861EB8-C283-4F24-9E53-0677CC48BF70}" type="datetimeFigureOut">
              <a:rPr lang="ru-RU" smtClean="0"/>
              <a:pPr/>
              <a:t>20.09.2022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B1E4E-655D-442B-99CB-411AF58CD7A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861EB8-C283-4F24-9E53-0677CC48BF70}" type="datetimeFigureOut">
              <a:rPr lang="ru-RU" smtClean="0"/>
              <a:pPr/>
              <a:t>20.09.2022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B1E4E-655D-442B-99CB-411AF58CD7A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861EB8-C283-4F24-9E53-0677CC48BF70}" type="datetimeFigureOut">
              <a:rPr lang="ru-RU" smtClean="0"/>
              <a:pPr/>
              <a:t>20.09.2022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5B1E4E-655D-442B-99CB-411AF58CD7A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gi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1000108"/>
            <a:ext cx="8929718" cy="1107996"/>
          </a:xfrm>
          <a:prstGeom prst="rect">
            <a:avLst/>
          </a:prstGeom>
          <a:noFill/>
          <a:scene3d>
            <a:camera prst="perspectiveLeft"/>
            <a:lightRig rig="threePt" dir="t"/>
          </a:scene3d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66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Чего не хватает в ряду?</a:t>
            </a:r>
            <a:endParaRPr lang="ru-RU" sz="66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лнце 1"/>
          <p:cNvSpPr/>
          <p:nvPr/>
        </p:nvSpPr>
        <p:spPr>
          <a:xfrm>
            <a:off x="0" y="357166"/>
            <a:ext cx="1714512" cy="1857388"/>
          </a:xfrm>
          <a:prstGeom prst="sun">
            <a:avLst/>
          </a:prstGeom>
          <a:solidFill>
            <a:srgbClr val="FFC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Месяц 2"/>
          <p:cNvSpPr/>
          <p:nvPr/>
        </p:nvSpPr>
        <p:spPr>
          <a:xfrm>
            <a:off x="1785918" y="500042"/>
            <a:ext cx="1143008" cy="1500198"/>
          </a:xfrm>
          <a:prstGeom prst="moon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Солнце 3"/>
          <p:cNvSpPr/>
          <p:nvPr/>
        </p:nvSpPr>
        <p:spPr>
          <a:xfrm>
            <a:off x="2857488" y="357166"/>
            <a:ext cx="1714512" cy="1857388"/>
          </a:xfrm>
          <a:prstGeom prst="sun">
            <a:avLst/>
          </a:prstGeom>
          <a:solidFill>
            <a:srgbClr val="FFC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Месяц 4"/>
          <p:cNvSpPr/>
          <p:nvPr/>
        </p:nvSpPr>
        <p:spPr>
          <a:xfrm>
            <a:off x="4706306" y="585548"/>
            <a:ext cx="1143008" cy="1500198"/>
          </a:xfrm>
          <a:prstGeom prst="moon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Солнце 5"/>
          <p:cNvSpPr/>
          <p:nvPr/>
        </p:nvSpPr>
        <p:spPr>
          <a:xfrm>
            <a:off x="5786446" y="357166"/>
            <a:ext cx="1714512" cy="1857388"/>
          </a:xfrm>
          <a:prstGeom prst="sun">
            <a:avLst/>
          </a:prstGeom>
          <a:solidFill>
            <a:srgbClr val="FFC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Месяц 11"/>
          <p:cNvSpPr/>
          <p:nvPr/>
        </p:nvSpPr>
        <p:spPr>
          <a:xfrm>
            <a:off x="7643834" y="500042"/>
            <a:ext cx="1143008" cy="1500198"/>
          </a:xfrm>
          <a:prstGeom prst="moon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3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лнце 1"/>
          <p:cNvSpPr/>
          <p:nvPr/>
        </p:nvSpPr>
        <p:spPr>
          <a:xfrm>
            <a:off x="0" y="357166"/>
            <a:ext cx="1714512" cy="1857388"/>
          </a:xfrm>
          <a:prstGeom prst="sun">
            <a:avLst/>
          </a:prstGeom>
          <a:solidFill>
            <a:srgbClr val="FFC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Месяц 2"/>
          <p:cNvSpPr/>
          <p:nvPr/>
        </p:nvSpPr>
        <p:spPr>
          <a:xfrm>
            <a:off x="1785918" y="500042"/>
            <a:ext cx="1143008" cy="1500198"/>
          </a:xfrm>
          <a:prstGeom prst="moon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Солнце 3"/>
          <p:cNvSpPr/>
          <p:nvPr/>
        </p:nvSpPr>
        <p:spPr>
          <a:xfrm>
            <a:off x="2857488" y="357166"/>
            <a:ext cx="1714512" cy="1857388"/>
          </a:xfrm>
          <a:prstGeom prst="sun">
            <a:avLst/>
          </a:prstGeom>
          <a:solidFill>
            <a:srgbClr val="FFC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Месяц 4"/>
          <p:cNvSpPr/>
          <p:nvPr/>
        </p:nvSpPr>
        <p:spPr>
          <a:xfrm>
            <a:off x="4706306" y="585548"/>
            <a:ext cx="1143008" cy="1500198"/>
          </a:xfrm>
          <a:prstGeom prst="moon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Солнце 5"/>
          <p:cNvSpPr/>
          <p:nvPr/>
        </p:nvSpPr>
        <p:spPr>
          <a:xfrm>
            <a:off x="5786446" y="357166"/>
            <a:ext cx="1714512" cy="1857388"/>
          </a:xfrm>
          <a:prstGeom prst="sun">
            <a:avLst/>
          </a:prstGeom>
          <a:solidFill>
            <a:srgbClr val="FFC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Месяц 11"/>
          <p:cNvSpPr/>
          <p:nvPr/>
        </p:nvSpPr>
        <p:spPr>
          <a:xfrm>
            <a:off x="7643834" y="642918"/>
            <a:ext cx="1143008" cy="1500198"/>
          </a:xfrm>
          <a:prstGeom prst="moon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3" name="Рисунок 12" descr="smailiki_animirovannie_580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500694" y="2000965"/>
            <a:ext cx="3376623" cy="257103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ffc0952747b27333cfd1b9ff48f577f0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428604"/>
            <a:ext cx="1785950" cy="1879948"/>
          </a:xfrm>
          <a:prstGeom prst="rect">
            <a:avLst/>
          </a:prstGeom>
        </p:spPr>
      </p:pic>
      <p:pic>
        <p:nvPicPr>
          <p:cNvPr id="3" name="Рисунок 2" descr="pear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785918" y="571480"/>
            <a:ext cx="1187227" cy="1395414"/>
          </a:xfrm>
          <a:prstGeom prst="rect">
            <a:avLst/>
          </a:prstGeom>
        </p:spPr>
      </p:pic>
      <p:pic>
        <p:nvPicPr>
          <p:cNvPr id="4" name="Рисунок 3" descr="ffc0952747b27333cfd1b9ff48f577f0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000364" y="428604"/>
            <a:ext cx="1785950" cy="1879948"/>
          </a:xfrm>
          <a:prstGeom prst="rect">
            <a:avLst/>
          </a:prstGeom>
        </p:spPr>
      </p:pic>
      <p:pic>
        <p:nvPicPr>
          <p:cNvPr id="5" name="Рисунок 4" descr="ffc0952747b27333cfd1b9ff48f577f0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000760" y="500042"/>
            <a:ext cx="1785950" cy="1879948"/>
          </a:xfrm>
          <a:prstGeom prst="rect">
            <a:avLst/>
          </a:prstGeom>
        </p:spPr>
      </p:pic>
      <p:pic>
        <p:nvPicPr>
          <p:cNvPr id="6" name="Рисунок 5" descr="pear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643834" y="571480"/>
            <a:ext cx="1187227" cy="1395414"/>
          </a:xfrm>
          <a:prstGeom prst="rect">
            <a:avLst/>
          </a:prstGeom>
        </p:spPr>
      </p:pic>
      <p:pic>
        <p:nvPicPr>
          <p:cNvPr id="8" name="Рисунок 7" descr="ffc0952747b27333cfd1b9ff48f577f0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358050" y="2500306"/>
            <a:ext cx="1785950" cy="1879948"/>
          </a:xfrm>
          <a:prstGeom prst="rect">
            <a:avLst/>
          </a:prstGeom>
        </p:spPr>
      </p:pic>
      <p:pic>
        <p:nvPicPr>
          <p:cNvPr id="7" name="Рисунок 6" descr="pear.jpg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072198" y="2714620"/>
            <a:ext cx="1187227" cy="1395414"/>
          </a:xfrm>
          <a:prstGeom prst="rect">
            <a:avLst/>
          </a:prstGeom>
        </p:spPr>
      </p:pic>
      <p:pic>
        <p:nvPicPr>
          <p:cNvPr id="9" name="Рисунок 8" descr="pear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857752" y="571480"/>
            <a:ext cx="1187227" cy="1395414"/>
          </a:xfrm>
          <a:prstGeom prst="rect">
            <a:avLst/>
          </a:prstGeom>
        </p:spPr>
      </p:pic>
      <p:pic>
        <p:nvPicPr>
          <p:cNvPr id="10" name="Рисунок 9" descr="ffc0952747b27333cfd1b9ff48f577f0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286248" y="2571744"/>
            <a:ext cx="1785950" cy="1879948"/>
          </a:xfrm>
          <a:prstGeom prst="rect">
            <a:avLst/>
          </a:prstGeom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3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3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ffc0952747b27333cfd1b9ff48f577f0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428604"/>
            <a:ext cx="1785950" cy="1879948"/>
          </a:xfrm>
          <a:prstGeom prst="rect">
            <a:avLst/>
          </a:prstGeom>
        </p:spPr>
      </p:pic>
      <p:pic>
        <p:nvPicPr>
          <p:cNvPr id="3" name="Рисунок 2" descr="pear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785918" y="571480"/>
            <a:ext cx="1187227" cy="1395414"/>
          </a:xfrm>
          <a:prstGeom prst="rect">
            <a:avLst/>
          </a:prstGeom>
        </p:spPr>
      </p:pic>
      <p:pic>
        <p:nvPicPr>
          <p:cNvPr id="4" name="Рисунок 3" descr="ffc0952747b27333cfd1b9ff48f577f0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000364" y="428604"/>
            <a:ext cx="1785950" cy="1879948"/>
          </a:xfrm>
          <a:prstGeom prst="rect">
            <a:avLst/>
          </a:prstGeom>
        </p:spPr>
      </p:pic>
      <p:pic>
        <p:nvPicPr>
          <p:cNvPr id="5" name="Рисунок 4" descr="ffc0952747b27333cfd1b9ff48f577f0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000760" y="500042"/>
            <a:ext cx="1785950" cy="1879948"/>
          </a:xfrm>
          <a:prstGeom prst="rect">
            <a:avLst/>
          </a:prstGeom>
        </p:spPr>
      </p:pic>
      <p:pic>
        <p:nvPicPr>
          <p:cNvPr id="6" name="Рисунок 5" descr="pear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715272" y="571480"/>
            <a:ext cx="1187227" cy="1395414"/>
          </a:xfrm>
          <a:prstGeom prst="rect">
            <a:avLst/>
          </a:prstGeom>
        </p:spPr>
      </p:pic>
      <p:pic>
        <p:nvPicPr>
          <p:cNvPr id="7" name="Рисунок 6" descr="pear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857752" y="500042"/>
            <a:ext cx="1187227" cy="1395414"/>
          </a:xfrm>
          <a:prstGeom prst="rect">
            <a:avLst/>
          </a:prstGeom>
        </p:spPr>
      </p:pic>
      <p:pic>
        <p:nvPicPr>
          <p:cNvPr id="9" name="Рисунок 8" descr="768682839.gif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773088" y="2928934"/>
            <a:ext cx="2432713" cy="167164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вал 3"/>
          <p:cNvSpPr/>
          <p:nvPr/>
        </p:nvSpPr>
        <p:spPr>
          <a:xfrm>
            <a:off x="428596" y="642918"/>
            <a:ext cx="1428760" cy="142876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Овал 4"/>
          <p:cNvSpPr/>
          <p:nvPr/>
        </p:nvSpPr>
        <p:spPr>
          <a:xfrm>
            <a:off x="3929058" y="714356"/>
            <a:ext cx="1428760" cy="142876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Овал 5"/>
          <p:cNvSpPr/>
          <p:nvPr/>
        </p:nvSpPr>
        <p:spPr>
          <a:xfrm>
            <a:off x="7358082" y="785794"/>
            <a:ext cx="1428760" cy="142876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2143108" y="714356"/>
            <a:ext cx="1428760" cy="1357322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>
            <a:hlinkClick r:id="" action="ppaction://hlinkshowjump?jump=nextslide"/>
          </p:cNvPr>
          <p:cNvSpPr/>
          <p:nvPr/>
        </p:nvSpPr>
        <p:spPr>
          <a:xfrm>
            <a:off x="5357818" y="3071810"/>
            <a:ext cx="1428760" cy="1357322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Овал 8"/>
          <p:cNvSpPr/>
          <p:nvPr/>
        </p:nvSpPr>
        <p:spPr>
          <a:xfrm>
            <a:off x="7000892" y="3000372"/>
            <a:ext cx="1428760" cy="142876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25 -0.10972 L 0.03299 -0.33032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" y="-11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вал 3"/>
          <p:cNvSpPr/>
          <p:nvPr/>
        </p:nvSpPr>
        <p:spPr>
          <a:xfrm>
            <a:off x="428596" y="642918"/>
            <a:ext cx="1428760" cy="142876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Овал 4"/>
          <p:cNvSpPr/>
          <p:nvPr/>
        </p:nvSpPr>
        <p:spPr>
          <a:xfrm>
            <a:off x="3929058" y="714356"/>
            <a:ext cx="1428760" cy="142876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Овал 5"/>
          <p:cNvSpPr/>
          <p:nvPr/>
        </p:nvSpPr>
        <p:spPr>
          <a:xfrm>
            <a:off x="7358082" y="785794"/>
            <a:ext cx="1428760" cy="142876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2143108" y="714356"/>
            <a:ext cx="1428760" cy="1357322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0" name="Рисунок 9" descr="858131397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681238" y="3214686"/>
            <a:ext cx="1896048" cy="1347793"/>
          </a:xfrm>
          <a:prstGeom prst="rect">
            <a:avLst/>
          </a:prstGeom>
        </p:spPr>
      </p:pic>
      <p:sp>
        <p:nvSpPr>
          <p:cNvPr id="11" name="Прямоугольник 10"/>
          <p:cNvSpPr/>
          <p:nvPr/>
        </p:nvSpPr>
        <p:spPr>
          <a:xfrm>
            <a:off x="5643570" y="785794"/>
            <a:ext cx="1428760" cy="1357322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Группа 6"/>
          <p:cNvGrpSpPr/>
          <p:nvPr/>
        </p:nvGrpSpPr>
        <p:grpSpPr>
          <a:xfrm>
            <a:off x="214282" y="0"/>
            <a:ext cx="1643074" cy="2643206"/>
            <a:chOff x="357158" y="285728"/>
            <a:chExt cx="1214446" cy="2143140"/>
          </a:xfrm>
        </p:grpSpPr>
        <p:sp>
          <p:nvSpPr>
            <p:cNvPr id="2" name="Прямоугольник 1"/>
            <p:cNvSpPr/>
            <p:nvPr/>
          </p:nvSpPr>
          <p:spPr>
            <a:xfrm>
              <a:off x="357158" y="1285860"/>
              <a:ext cx="1214446" cy="1143008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" name="Равнобедренный треугольник 2"/>
            <p:cNvSpPr/>
            <p:nvPr/>
          </p:nvSpPr>
          <p:spPr>
            <a:xfrm>
              <a:off x="357158" y="285728"/>
              <a:ext cx="1214446" cy="985838"/>
            </a:xfrm>
            <a:prstGeom prst="triangl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10" name="Группа 9"/>
          <p:cNvGrpSpPr/>
          <p:nvPr/>
        </p:nvGrpSpPr>
        <p:grpSpPr>
          <a:xfrm>
            <a:off x="2285984" y="857232"/>
            <a:ext cx="1071570" cy="1857388"/>
            <a:chOff x="2786050" y="500042"/>
            <a:chExt cx="1143008" cy="2071702"/>
          </a:xfrm>
        </p:grpSpPr>
        <p:sp>
          <p:nvSpPr>
            <p:cNvPr id="8" name="Прямоугольник 7"/>
            <p:cNvSpPr/>
            <p:nvPr/>
          </p:nvSpPr>
          <p:spPr>
            <a:xfrm>
              <a:off x="2786050" y="1357298"/>
              <a:ext cx="1143008" cy="1214446"/>
            </a:xfrm>
            <a:prstGeom prst="rect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" name="Равнобедренный треугольник 8"/>
            <p:cNvSpPr/>
            <p:nvPr/>
          </p:nvSpPr>
          <p:spPr>
            <a:xfrm>
              <a:off x="2786050" y="500042"/>
              <a:ext cx="1143008" cy="857256"/>
            </a:xfrm>
            <a:prstGeom prst="triangl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13" name="Группа 12"/>
          <p:cNvGrpSpPr/>
          <p:nvPr/>
        </p:nvGrpSpPr>
        <p:grpSpPr>
          <a:xfrm>
            <a:off x="3714744" y="1785926"/>
            <a:ext cx="500066" cy="857256"/>
            <a:chOff x="3428992" y="1785926"/>
            <a:chExt cx="500066" cy="857256"/>
          </a:xfrm>
        </p:grpSpPr>
        <p:sp>
          <p:nvSpPr>
            <p:cNvPr id="11" name="Прямоугольник 10"/>
            <p:cNvSpPr/>
            <p:nvPr/>
          </p:nvSpPr>
          <p:spPr>
            <a:xfrm>
              <a:off x="3428992" y="2143116"/>
              <a:ext cx="500066" cy="500066"/>
            </a:xfrm>
            <a:prstGeom prst="rect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2" name="Равнобедренный треугольник 11"/>
            <p:cNvSpPr/>
            <p:nvPr/>
          </p:nvSpPr>
          <p:spPr>
            <a:xfrm>
              <a:off x="3428992" y="1785926"/>
              <a:ext cx="500066" cy="357190"/>
            </a:xfrm>
            <a:prstGeom prst="triangl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14" name="Группа 13"/>
          <p:cNvGrpSpPr/>
          <p:nvPr/>
        </p:nvGrpSpPr>
        <p:grpSpPr>
          <a:xfrm>
            <a:off x="5429256" y="3071810"/>
            <a:ext cx="1071570" cy="1857388"/>
            <a:chOff x="2786050" y="500042"/>
            <a:chExt cx="1143008" cy="2071702"/>
          </a:xfrm>
        </p:grpSpPr>
        <p:sp>
          <p:nvSpPr>
            <p:cNvPr id="15" name="Прямоугольник 14">
              <a:hlinkClick r:id="" action="ppaction://hlinkshowjump?jump=nextslide"/>
            </p:cNvPr>
            <p:cNvSpPr/>
            <p:nvPr/>
          </p:nvSpPr>
          <p:spPr>
            <a:xfrm>
              <a:off x="2786050" y="1357298"/>
              <a:ext cx="1143008" cy="1214446"/>
            </a:xfrm>
            <a:prstGeom prst="rect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6" name="Равнобедренный треугольник 15"/>
            <p:cNvSpPr/>
            <p:nvPr/>
          </p:nvSpPr>
          <p:spPr>
            <a:xfrm>
              <a:off x="2786050" y="500042"/>
              <a:ext cx="1143008" cy="857256"/>
            </a:xfrm>
            <a:prstGeom prst="triangl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17" name="Группа 16"/>
          <p:cNvGrpSpPr/>
          <p:nvPr/>
        </p:nvGrpSpPr>
        <p:grpSpPr>
          <a:xfrm>
            <a:off x="8143900" y="1785926"/>
            <a:ext cx="500066" cy="857256"/>
            <a:chOff x="3428992" y="1785926"/>
            <a:chExt cx="500066" cy="857256"/>
          </a:xfrm>
        </p:grpSpPr>
        <p:sp>
          <p:nvSpPr>
            <p:cNvPr id="18" name="Прямоугольник 17"/>
            <p:cNvSpPr/>
            <p:nvPr/>
          </p:nvSpPr>
          <p:spPr>
            <a:xfrm>
              <a:off x="3428992" y="2143116"/>
              <a:ext cx="500066" cy="500066"/>
            </a:xfrm>
            <a:prstGeom prst="rect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9" name="Равнобедренный треугольник 18"/>
            <p:cNvSpPr/>
            <p:nvPr/>
          </p:nvSpPr>
          <p:spPr>
            <a:xfrm>
              <a:off x="3428992" y="1785926"/>
              <a:ext cx="500066" cy="357190"/>
            </a:xfrm>
            <a:prstGeom prst="triangl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28" name="Группа 27"/>
          <p:cNvGrpSpPr/>
          <p:nvPr/>
        </p:nvGrpSpPr>
        <p:grpSpPr>
          <a:xfrm>
            <a:off x="6715140" y="3000372"/>
            <a:ext cx="1000132" cy="1928826"/>
            <a:chOff x="6715140" y="3000372"/>
            <a:chExt cx="1000132" cy="1928826"/>
          </a:xfrm>
        </p:grpSpPr>
        <p:sp>
          <p:nvSpPr>
            <p:cNvPr id="20" name="Прямоугольник 19"/>
            <p:cNvSpPr/>
            <p:nvPr/>
          </p:nvSpPr>
          <p:spPr>
            <a:xfrm>
              <a:off x="6715140" y="3786190"/>
              <a:ext cx="1000132" cy="1143008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2" name="Равнобедренный треугольник 21"/>
            <p:cNvSpPr/>
            <p:nvPr/>
          </p:nvSpPr>
          <p:spPr>
            <a:xfrm>
              <a:off x="6715140" y="3000372"/>
              <a:ext cx="1000132" cy="785818"/>
            </a:xfrm>
            <a:prstGeom prst="triangl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27" name="Группа 26"/>
          <p:cNvGrpSpPr/>
          <p:nvPr/>
        </p:nvGrpSpPr>
        <p:grpSpPr>
          <a:xfrm>
            <a:off x="7929586" y="3000372"/>
            <a:ext cx="1000132" cy="1928826"/>
            <a:chOff x="7929586" y="3000372"/>
            <a:chExt cx="1000132" cy="1928826"/>
          </a:xfrm>
        </p:grpSpPr>
        <p:sp>
          <p:nvSpPr>
            <p:cNvPr id="21" name="Прямоугольник 20"/>
            <p:cNvSpPr/>
            <p:nvPr/>
          </p:nvSpPr>
          <p:spPr>
            <a:xfrm>
              <a:off x="7929586" y="3786190"/>
              <a:ext cx="1000132" cy="1143008"/>
            </a:xfrm>
            <a:prstGeom prst="rect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3" name="Равнобедренный треугольник 22"/>
            <p:cNvSpPr/>
            <p:nvPr/>
          </p:nvSpPr>
          <p:spPr>
            <a:xfrm>
              <a:off x="7929586" y="3000372"/>
              <a:ext cx="1000132" cy="785818"/>
            </a:xfrm>
            <a:prstGeom prst="triangl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24" name="Группа 23"/>
          <p:cNvGrpSpPr/>
          <p:nvPr/>
        </p:nvGrpSpPr>
        <p:grpSpPr>
          <a:xfrm>
            <a:off x="4500562" y="0"/>
            <a:ext cx="1643074" cy="2643206"/>
            <a:chOff x="357158" y="285728"/>
            <a:chExt cx="1214446" cy="2143140"/>
          </a:xfrm>
        </p:grpSpPr>
        <p:sp>
          <p:nvSpPr>
            <p:cNvPr id="25" name="Прямоугольник 24"/>
            <p:cNvSpPr/>
            <p:nvPr/>
          </p:nvSpPr>
          <p:spPr>
            <a:xfrm>
              <a:off x="357158" y="1285860"/>
              <a:ext cx="1214446" cy="1143008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6" name="Равнобедренный треугольник 25"/>
            <p:cNvSpPr/>
            <p:nvPr/>
          </p:nvSpPr>
          <p:spPr>
            <a:xfrm>
              <a:off x="357158" y="285728"/>
              <a:ext cx="1214446" cy="985838"/>
            </a:xfrm>
            <a:prstGeom prst="triangl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5243 -0.13588 L 0.13906 -0.31435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3" y="-8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Группа 6"/>
          <p:cNvGrpSpPr/>
          <p:nvPr/>
        </p:nvGrpSpPr>
        <p:grpSpPr>
          <a:xfrm>
            <a:off x="214282" y="0"/>
            <a:ext cx="1643074" cy="2643206"/>
            <a:chOff x="357158" y="285728"/>
            <a:chExt cx="1214446" cy="2143140"/>
          </a:xfrm>
        </p:grpSpPr>
        <p:sp>
          <p:nvSpPr>
            <p:cNvPr id="2" name="Прямоугольник 1"/>
            <p:cNvSpPr/>
            <p:nvPr/>
          </p:nvSpPr>
          <p:spPr>
            <a:xfrm>
              <a:off x="357158" y="1285860"/>
              <a:ext cx="1214446" cy="1143008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" name="Равнобедренный треугольник 2"/>
            <p:cNvSpPr/>
            <p:nvPr/>
          </p:nvSpPr>
          <p:spPr>
            <a:xfrm>
              <a:off x="357158" y="285728"/>
              <a:ext cx="1214446" cy="985838"/>
            </a:xfrm>
            <a:prstGeom prst="triangl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5" name="Группа 9"/>
          <p:cNvGrpSpPr/>
          <p:nvPr/>
        </p:nvGrpSpPr>
        <p:grpSpPr>
          <a:xfrm>
            <a:off x="2285984" y="857232"/>
            <a:ext cx="1071570" cy="1857388"/>
            <a:chOff x="2786050" y="500042"/>
            <a:chExt cx="1143008" cy="2071702"/>
          </a:xfrm>
        </p:grpSpPr>
        <p:sp>
          <p:nvSpPr>
            <p:cNvPr id="8" name="Прямоугольник 7"/>
            <p:cNvSpPr/>
            <p:nvPr/>
          </p:nvSpPr>
          <p:spPr>
            <a:xfrm>
              <a:off x="2786050" y="1357298"/>
              <a:ext cx="1143008" cy="1214446"/>
            </a:xfrm>
            <a:prstGeom prst="rect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" name="Равнобедренный треугольник 8"/>
            <p:cNvSpPr/>
            <p:nvPr/>
          </p:nvSpPr>
          <p:spPr>
            <a:xfrm>
              <a:off x="2786050" y="500042"/>
              <a:ext cx="1143008" cy="857256"/>
            </a:xfrm>
            <a:prstGeom prst="triangl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6" name="Группа 12"/>
          <p:cNvGrpSpPr/>
          <p:nvPr/>
        </p:nvGrpSpPr>
        <p:grpSpPr>
          <a:xfrm>
            <a:off x="3714744" y="1785926"/>
            <a:ext cx="500066" cy="857256"/>
            <a:chOff x="3428992" y="1785926"/>
            <a:chExt cx="500066" cy="857256"/>
          </a:xfrm>
        </p:grpSpPr>
        <p:sp>
          <p:nvSpPr>
            <p:cNvPr id="11" name="Прямоугольник 10"/>
            <p:cNvSpPr/>
            <p:nvPr/>
          </p:nvSpPr>
          <p:spPr>
            <a:xfrm>
              <a:off x="3428992" y="2143116"/>
              <a:ext cx="500066" cy="500066"/>
            </a:xfrm>
            <a:prstGeom prst="rect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2" name="Равнобедренный треугольник 11"/>
            <p:cNvSpPr/>
            <p:nvPr/>
          </p:nvSpPr>
          <p:spPr>
            <a:xfrm>
              <a:off x="3428992" y="1785926"/>
              <a:ext cx="500066" cy="357190"/>
            </a:xfrm>
            <a:prstGeom prst="triangl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7" name="Группа 13"/>
          <p:cNvGrpSpPr/>
          <p:nvPr/>
        </p:nvGrpSpPr>
        <p:grpSpPr>
          <a:xfrm>
            <a:off x="6643702" y="785794"/>
            <a:ext cx="1071570" cy="1857388"/>
            <a:chOff x="2786050" y="500042"/>
            <a:chExt cx="1143008" cy="2071702"/>
          </a:xfrm>
        </p:grpSpPr>
        <p:sp>
          <p:nvSpPr>
            <p:cNvPr id="15" name="Прямоугольник 14"/>
            <p:cNvSpPr/>
            <p:nvPr/>
          </p:nvSpPr>
          <p:spPr>
            <a:xfrm>
              <a:off x="2786050" y="1357298"/>
              <a:ext cx="1143008" cy="1214446"/>
            </a:xfrm>
            <a:prstGeom prst="rect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6" name="Равнобедренный треугольник 15"/>
            <p:cNvSpPr/>
            <p:nvPr/>
          </p:nvSpPr>
          <p:spPr>
            <a:xfrm>
              <a:off x="2786050" y="500042"/>
              <a:ext cx="1143008" cy="857256"/>
            </a:xfrm>
            <a:prstGeom prst="triangl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10" name="Группа 16"/>
          <p:cNvGrpSpPr/>
          <p:nvPr/>
        </p:nvGrpSpPr>
        <p:grpSpPr>
          <a:xfrm>
            <a:off x="8143900" y="1785926"/>
            <a:ext cx="500066" cy="857256"/>
            <a:chOff x="3428992" y="1785926"/>
            <a:chExt cx="500066" cy="857256"/>
          </a:xfrm>
        </p:grpSpPr>
        <p:sp>
          <p:nvSpPr>
            <p:cNvPr id="18" name="Прямоугольник 17"/>
            <p:cNvSpPr/>
            <p:nvPr/>
          </p:nvSpPr>
          <p:spPr>
            <a:xfrm>
              <a:off x="3428992" y="2143116"/>
              <a:ext cx="500066" cy="500066"/>
            </a:xfrm>
            <a:prstGeom prst="rect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9" name="Равнобедренный треугольник 18"/>
            <p:cNvSpPr/>
            <p:nvPr/>
          </p:nvSpPr>
          <p:spPr>
            <a:xfrm>
              <a:off x="3428992" y="1785926"/>
              <a:ext cx="500066" cy="357190"/>
            </a:xfrm>
            <a:prstGeom prst="triangl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17" name="Группа 23"/>
          <p:cNvGrpSpPr/>
          <p:nvPr/>
        </p:nvGrpSpPr>
        <p:grpSpPr>
          <a:xfrm>
            <a:off x="4500562" y="0"/>
            <a:ext cx="1643074" cy="2643206"/>
            <a:chOff x="357158" y="285728"/>
            <a:chExt cx="1214446" cy="2143140"/>
          </a:xfrm>
        </p:grpSpPr>
        <p:sp>
          <p:nvSpPr>
            <p:cNvPr id="25" name="Прямоугольник 24"/>
            <p:cNvSpPr/>
            <p:nvPr/>
          </p:nvSpPr>
          <p:spPr>
            <a:xfrm>
              <a:off x="357158" y="1285860"/>
              <a:ext cx="1214446" cy="1143008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6" name="Равнобедренный треугольник 25"/>
            <p:cNvSpPr/>
            <p:nvPr/>
          </p:nvSpPr>
          <p:spPr>
            <a:xfrm>
              <a:off x="357158" y="285728"/>
              <a:ext cx="1214446" cy="985838"/>
            </a:xfrm>
            <a:prstGeom prst="triangl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pic>
        <p:nvPicPr>
          <p:cNvPr id="28" name="Рисунок 27" descr="21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460645" y="2786058"/>
            <a:ext cx="2683356" cy="220687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Равнобедренный треугольник 1"/>
          <p:cNvSpPr/>
          <p:nvPr/>
        </p:nvSpPr>
        <p:spPr>
          <a:xfrm>
            <a:off x="142844" y="642918"/>
            <a:ext cx="1571604" cy="1357322"/>
          </a:xfrm>
          <a:prstGeom prst="triangle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1928794" y="714356"/>
            <a:ext cx="1143008" cy="1285884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/>
          <p:cNvSpPr/>
          <p:nvPr/>
        </p:nvSpPr>
        <p:spPr>
          <a:xfrm>
            <a:off x="3357554" y="785794"/>
            <a:ext cx="1285884" cy="1214446"/>
          </a:xfrm>
          <a:prstGeom prst="ellipse">
            <a:avLst/>
          </a:prstGeom>
          <a:noFill/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Равнобедренный треугольник 6"/>
          <p:cNvSpPr/>
          <p:nvPr/>
        </p:nvSpPr>
        <p:spPr>
          <a:xfrm>
            <a:off x="4714876" y="714356"/>
            <a:ext cx="1571604" cy="1357322"/>
          </a:xfrm>
          <a:prstGeom prst="triangle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7643834" y="928670"/>
            <a:ext cx="1285884" cy="1214446"/>
          </a:xfrm>
          <a:prstGeom prst="ellipse">
            <a:avLst/>
          </a:prstGeom>
          <a:noFill/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>
            <a:hlinkClick r:id="" action="ppaction://hlinkshowjump?jump=nextslide"/>
          </p:cNvPr>
          <p:cNvSpPr/>
          <p:nvPr/>
        </p:nvSpPr>
        <p:spPr>
          <a:xfrm>
            <a:off x="4714876" y="2928934"/>
            <a:ext cx="1143008" cy="1285884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Равнобедренный треугольник 9"/>
          <p:cNvSpPr/>
          <p:nvPr/>
        </p:nvSpPr>
        <p:spPr>
          <a:xfrm>
            <a:off x="6000760" y="2857496"/>
            <a:ext cx="1571604" cy="1357322"/>
          </a:xfrm>
          <a:prstGeom prst="triangle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Овал 10"/>
          <p:cNvSpPr/>
          <p:nvPr/>
        </p:nvSpPr>
        <p:spPr>
          <a:xfrm>
            <a:off x="7572396" y="3000372"/>
            <a:ext cx="1285884" cy="1214446"/>
          </a:xfrm>
          <a:prstGeom prst="ellipse">
            <a:avLst/>
          </a:prstGeom>
          <a:noFill/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-3.33333E-6 L 0.18178 -0.31481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1" y="-15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Равнобедренный треугольник 1"/>
          <p:cNvSpPr/>
          <p:nvPr/>
        </p:nvSpPr>
        <p:spPr>
          <a:xfrm>
            <a:off x="142844" y="642918"/>
            <a:ext cx="1571604" cy="1357322"/>
          </a:xfrm>
          <a:prstGeom prst="triangle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1928794" y="714356"/>
            <a:ext cx="1143008" cy="1285884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/>
          <p:cNvSpPr/>
          <p:nvPr/>
        </p:nvSpPr>
        <p:spPr>
          <a:xfrm>
            <a:off x="3214678" y="785794"/>
            <a:ext cx="1285884" cy="1214446"/>
          </a:xfrm>
          <a:prstGeom prst="ellipse">
            <a:avLst/>
          </a:prstGeom>
          <a:noFill/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Равнобедренный треугольник 6"/>
          <p:cNvSpPr/>
          <p:nvPr/>
        </p:nvSpPr>
        <p:spPr>
          <a:xfrm>
            <a:off x="4500562" y="714356"/>
            <a:ext cx="1571604" cy="1357322"/>
          </a:xfrm>
          <a:prstGeom prst="triangle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7643834" y="928670"/>
            <a:ext cx="1285884" cy="1214446"/>
          </a:xfrm>
          <a:prstGeom prst="ellipse">
            <a:avLst/>
          </a:prstGeom>
          <a:noFill/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6286512" y="785794"/>
            <a:ext cx="1143008" cy="1285884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2" name="Рисунок 11" descr="1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715008" y="2198902"/>
            <a:ext cx="3195648" cy="231594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86</TotalTime>
  <Words>6</Words>
  <Application>Microsoft Office PowerPoint</Application>
  <PresentationFormat>Экран (4:3)</PresentationFormat>
  <Paragraphs>1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</vt:vector>
  </TitlesOfParts>
  <Company>DG Win&amp;Soft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admin</dc:creator>
  <cp:lastModifiedBy>Uzer</cp:lastModifiedBy>
  <cp:revision>40</cp:revision>
  <dcterms:created xsi:type="dcterms:W3CDTF">2013-08-10T13:54:47Z</dcterms:created>
  <dcterms:modified xsi:type="dcterms:W3CDTF">2022-09-20T12:15:19Z</dcterms:modified>
</cp:coreProperties>
</file>