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9" r:id="rId4"/>
    <p:sldId id="257" r:id="rId5"/>
    <p:sldId id="263" r:id="rId6"/>
    <p:sldId id="258" r:id="rId7"/>
    <p:sldId id="268" r:id="rId8"/>
    <p:sldId id="272" r:id="rId9"/>
    <p:sldId id="273" r:id="rId10"/>
    <p:sldId id="275" r:id="rId11"/>
    <p:sldId id="274" r:id="rId12"/>
    <p:sldId id="276" r:id="rId13"/>
    <p:sldId id="264" r:id="rId14"/>
    <p:sldId id="267" r:id="rId15"/>
    <p:sldId id="262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FFAF"/>
    <a:srgbClr val="0094C8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65 бесплатных фонов для презентации – скачать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22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060588"/>
            <a:ext cx="6215106" cy="165416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Развивающая – интерактивная игра</a:t>
            </a:r>
            <a:b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«Сортируем мусор»</a:t>
            </a:r>
            <a:endParaRPr lang="ru-RU" sz="5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58675" t="48698" r="25878" b="16015"/>
          <a:stretch>
            <a:fillRect/>
          </a:stretch>
        </p:blipFill>
        <p:spPr bwMode="auto">
          <a:xfrm>
            <a:off x="6858016" y="-1"/>
            <a:ext cx="2285985" cy="2936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 l="24744" t="21679" r="65373" b="53981"/>
          <a:stretch>
            <a:fillRect/>
          </a:stretch>
        </p:blipFill>
        <p:spPr bwMode="auto">
          <a:xfrm>
            <a:off x="-1" y="0"/>
            <a:ext cx="2012137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 l="25293" t="52930" r="63726" b="21809"/>
          <a:stretch>
            <a:fillRect/>
          </a:stretch>
        </p:blipFill>
        <p:spPr bwMode="auto">
          <a:xfrm>
            <a:off x="0" y="4086273"/>
            <a:ext cx="2214546" cy="2864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 l="51611" t="25390" r="36310" b="47266"/>
          <a:stretch>
            <a:fillRect/>
          </a:stretch>
        </p:blipFill>
        <p:spPr bwMode="auto">
          <a:xfrm>
            <a:off x="3428992" y="4130390"/>
            <a:ext cx="2143141" cy="2727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/>
          <a:srcRect l="60114" t="57617" r="28624" b="17969"/>
          <a:stretch>
            <a:fillRect/>
          </a:stretch>
        </p:blipFill>
        <p:spPr bwMode="auto">
          <a:xfrm>
            <a:off x="6929454" y="4071902"/>
            <a:ext cx="2286016" cy="2786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4" descr="65 бесплатных фонов для презентации – скачать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227" y="0"/>
            <a:ext cx="9154227" cy="6858000"/>
          </a:xfrm>
          <a:prstGeom prst="rect">
            <a:avLst/>
          </a:prstGeom>
          <a:noFill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/>
          <a:srcRect l="26354" t="59828" r="64385" b="26335"/>
          <a:stretch>
            <a:fillRect/>
          </a:stretch>
        </p:blipFill>
        <p:spPr bwMode="auto">
          <a:xfrm>
            <a:off x="571472" y="1214422"/>
            <a:ext cx="1785951" cy="1500198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/>
          <a:srcRect l="61467" t="26755" r="27415" b="51085"/>
          <a:stretch>
            <a:fillRect/>
          </a:stretch>
        </p:blipFill>
        <p:spPr bwMode="auto">
          <a:xfrm>
            <a:off x="5489171" y="4714884"/>
            <a:ext cx="1493285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/>
          <a:srcRect l="64042" t="65664" r="26992" b="13959"/>
          <a:stretch>
            <a:fillRect/>
          </a:stretch>
        </p:blipFill>
        <p:spPr bwMode="auto">
          <a:xfrm>
            <a:off x="4286248" y="3000372"/>
            <a:ext cx="1357322" cy="1606745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/>
          <a:srcRect l="51025" t="65546" r="40507" b="15849"/>
          <a:stretch>
            <a:fillRect/>
          </a:stretch>
        </p:blipFill>
        <p:spPr bwMode="auto">
          <a:xfrm>
            <a:off x="7286644" y="3000372"/>
            <a:ext cx="1214446" cy="158406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/>
          <a:srcRect l="53117" t="24471" r="38415" b="57312"/>
          <a:stretch>
            <a:fillRect/>
          </a:stretch>
        </p:blipFill>
        <p:spPr bwMode="auto">
          <a:xfrm>
            <a:off x="7215206" y="4701305"/>
            <a:ext cx="1428760" cy="1728091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/>
          <a:srcRect l="44473" t="25296" r="46742" b="61095"/>
          <a:stretch>
            <a:fillRect/>
          </a:stretch>
        </p:blipFill>
        <p:spPr bwMode="auto">
          <a:xfrm>
            <a:off x="568826" y="3000372"/>
            <a:ext cx="1645720" cy="1586943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/>
          <a:srcRect l="64166" t="66660" r="28147" b="19270"/>
          <a:stretch>
            <a:fillRect/>
          </a:stretch>
        </p:blipFill>
        <p:spPr bwMode="auto">
          <a:xfrm>
            <a:off x="3857620" y="4714884"/>
            <a:ext cx="1428760" cy="168805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5"/>
          <a:srcRect l="55454" t="43630" r="35761" b="37500"/>
          <a:stretch>
            <a:fillRect/>
          </a:stretch>
        </p:blipFill>
        <p:spPr bwMode="auto">
          <a:xfrm>
            <a:off x="714348" y="4714884"/>
            <a:ext cx="1285884" cy="1689085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5" name="Picture 3" descr="D:\Documents\Desktop\Дид ИГРЫ и ПОСОБИЯ\Дид игра Мусор\металл.jpeg"/>
          <p:cNvPicPr>
            <a:picLocks noChangeAspect="1" noChangeArrowheads="1"/>
          </p:cNvPicPr>
          <p:nvPr/>
        </p:nvPicPr>
        <p:blipFill>
          <a:blip r:embed="rId6"/>
          <a:srcRect l="21036" t="12191" r="60517" b="70620"/>
          <a:stretch>
            <a:fillRect/>
          </a:stretch>
        </p:blipFill>
        <p:spPr bwMode="auto">
          <a:xfrm>
            <a:off x="4643438" y="1214422"/>
            <a:ext cx="1990655" cy="153227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/>
          <a:srcRect l="57614" t="24349" r="35797" b="61003"/>
          <a:stretch>
            <a:fillRect/>
          </a:stretch>
        </p:blipFill>
        <p:spPr bwMode="auto">
          <a:xfrm>
            <a:off x="5786446" y="3000372"/>
            <a:ext cx="1285884" cy="1607355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7"/>
          <a:srcRect l="49854" t="26172" r="43008" b="58203"/>
          <a:stretch>
            <a:fillRect/>
          </a:stretch>
        </p:blipFill>
        <p:spPr bwMode="auto">
          <a:xfrm>
            <a:off x="2214545" y="4714884"/>
            <a:ext cx="1393041" cy="1714512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7"/>
          <a:srcRect l="34334" t="27865" r="58528" b="60416"/>
          <a:stretch>
            <a:fillRect/>
          </a:stretch>
        </p:blipFill>
        <p:spPr bwMode="auto">
          <a:xfrm>
            <a:off x="2643174" y="1214422"/>
            <a:ext cx="1643074" cy="1516682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/>
          <a:srcRect l="42533" t="48308" r="50329" b="39973"/>
          <a:stretch>
            <a:fillRect/>
          </a:stretch>
        </p:blipFill>
        <p:spPr bwMode="auto">
          <a:xfrm>
            <a:off x="2357422" y="3000372"/>
            <a:ext cx="1702606" cy="1571636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/>
          <a:srcRect l="58675" t="48698" r="25878" b="16015"/>
          <a:stretch>
            <a:fillRect/>
          </a:stretch>
        </p:blipFill>
        <p:spPr bwMode="auto">
          <a:xfrm>
            <a:off x="6858016" y="-1"/>
            <a:ext cx="2285985" cy="2936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4" descr="65 бесплатных фонов для презентации – скачать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227" y="0"/>
            <a:ext cx="9154227" cy="6858000"/>
          </a:xfrm>
          <a:prstGeom prst="rect">
            <a:avLst/>
          </a:prstGeom>
          <a:noFill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/>
          <a:srcRect l="55807" t="44814" r="35725" b="35695"/>
          <a:stretch>
            <a:fillRect/>
          </a:stretch>
        </p:blipFill>
        <p:spPr bwMode="auto">
          <a:xfrm>
            <a:off x="5143504" y="3714752"/>
            <a:ext cx="1214446" cy="1571638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/>
          <a:srcRect l="35550" t="23847" r="56978" b="54890"/>
          <a:stretch>
            <a:fillRect/>
          </a:stretch>
        </p:blipFill>
        <p:spPr bwMode="auto">
          <a:xfrm>
            <a:off x="7286644" y="214290"/>
            <a:ext cx="1071570" cy="1714512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/>
          <a:srcRect l="54283" t="66276" r="36932" b="15169"/>
          <a:stretch>
            <a:fillRect/>
          </a:stretch>
        </p:blipFill>
        <p:spPr bwMode="auto">
          <a:xfrm>
            <a:off x="3071802" y="285728"/>
            <a:ext cx="1500198" cy="1508606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/>
          <a:srcRect l="63251" t="23633" r="27964" b="59765"/>
          <a:stretch>
            <a:fillRect/>
          </a:stretch>
        </p:blipFill>
        <p:spPr bwMode="auto">
          <a:xfrm>
            <a:off x="5213228" y="214290"/>
            <a:ext cx="1287598" cy="1531106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/>
          <a:srcRect l="42277" t="64453" r="48938" b="16992"/>
          <a:stretch>
            <a:fillRect/>
          </a:stretch>
        </p:blipFill>
        <p:spPr bwMode="auto">
          <a:xfrm>
            <a:off x="5143504" y="2000240"/>
            <a:ext cx="1323484" cy="1571636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5"/>
          <a:srcRect l="27013" t="47071" r="65849" b="37304"/>
          <a:stretch>
            <a:fillRect/>
          </a:stretch>
        </p:blipFill>
        <p:spPr bwMode="auto">
          <a:xfrm>
            <a:off x="214282" y="3643314"/>
            <a:ext cx="1276954" cy="1571636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5"/>
          <a:srcRect l="42057" t="27344" r="50585" b="63867"/>
          <a:stretch>
            <a:fillRect/>
          </a:stretch>
        </p:blipFill>
        <p:spPr bwMode="auto">
          <a:xfrm>
            <a:off x="714348" y="5357826"/>
            <a:ext cx="1928826" cy="129548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/>
          <a:srcRect l="26903" t="24414" r="66289" b="61523"/>
          <a:stretch>
            <a:fillRect/>
          </a:stretch>
        </p:blipFill>
        <p:spPr bwMode="auto">
          <a:xfrm>
            <a:off x="7072330" y="2000240"/>
            <a:ext cx="1357322" cy="1576241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2" name="Picture 3" descr="D:\Documents\Desktop\Дид ИГРЫ и ПОСОБИЯ\Дид игра Мусор\металл.jpeg"/>
          <p:cNvPicPr>
            <a:picLocks noChangeAspect="1" noChangeArrowheads="1"/>
          </p:cNvPicPr>
          <p:nvPr/>
        </p:nvPicPr>
        <p:blipFill>
          <a:blip r:embed="rId6"/>
          <a:srcRect l="40389" t="62995" r="44077" b="6587"/>
          <a:stretch>
            <a:fillRect/>
          </a:stretch>
        </p:blipFill>
        <p:spPr bwMode="auto">
          <a:xfrm>
            <a:off x="1785918" y="3643314"/>
            <a:ext cx="1071570" cy="157163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43" name="Picture 3" descr="D:\Documents\Desktop\Дид ИГРЫ и ПОСОБИЯ\Дид игра Мусор\металл.jpeg"/>
          <p:cNvPicPr>
            <a:picLocks noChangeAspect="1" noChangeArrowheads="1"/>
          </p:cNvPicPr>
          <p:nvPr/>
        </p:nvPicPr>
        <p:blipFill>
          <a:blip r:embed="rId6"/>
          <a:srcRect l="80583" t="5185" b="71484"/>
          <a:stretch>
            <a:fillRect/>
          </a:stretch>
        </p:blipFill>
        <p:spPr bwMode="auto">
          <a:xfrm>
            <a:off x="6929454" y="3786190"/>
            <a:ext cx="1587474" cy="142876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44" name="Picture 3" descr="D:\Documents\Desktop\Дид ИГРЫ и ПОСОБИЯ\Дид игра Мусор\металл.jpeg"/>
          <p:cNvPicPr>
            <a:picLocks noChangeAspect="1" noChangeArrowheads="1"/>
          </p:cNvPicPr>
          <p:nvPr/>
        </p:nvPicPr>
        <p:blipFill>
          <a:blip r:embed="rId6"/>
          <a:srcRect l="2460" t="4580" r="80064" b="69496"/>
          <a:stretch>
            <a:fillRect/>
          </a:stretch>
        </p:blipFill>
        <p:spPr bwMode="auto">
          <a:xfrm>
            <a:off x="3071802" y="1928802"/>
            <a:ext cx="1428760" cy="15875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/>
          <a:srcRect l="64568" t="40625" r="26098" b="40820"/>
          <a:stretch>
            <a:fillRect/>
          </a:stretch>
        </p:blipFill>
        <p:spPr bwMode="auto">
          <a:xfrm>
            <a:off x="3143240" y="3714752"/>
            <a:ext cx="1406201" cy="1571637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/>
          <a:srcRect l="25805" t="24693" r="65410" b="61171"/>
          <a:stretch>
            <a:fillRect/>
          </a:stretch>
        </p:blipFill>
        <p:spPr bwMode="auto">
          <a:xfrm>
            <a:off x="3929058" y="5357826"/>
            <a:ext cx="1500198" cy="1357322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/>
          <a:srcRect l="53117" t="24471" r="38415" b="57312"/>
          <a:stretch>
            <a:fillRect/>
          </a:stretch>
        </p:blipFill>
        <p:spPr bwMode="auto">
          <a:xfrm>
            <a:off x="6429388" y="5286388"/>
            <a:ext cx="1240322" cy="150017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/>
          <a:srcRect l="24744" t="21679" r="65373" b="53981"/>
          <a:stretch>
            <a:fillRect/>
          </a:stretch>
        </p:blipFill>
        <p:spPr bwMode="auto">
          <a:xfrm>
            <a:off x="0" y="0"/>
            <a:ext cx="2500298" cy="3461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4" descr="65 бесплатных фонов для презентации – скачать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227" cy="6858000"/>
          </a:xfrm>
          <a:prstGeom prst="rect">
            <a:avLst/>
          </a:prstGeom>
          <a:noFill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/>
          <a:srcRect l="64568" t="43555" r="26098" b="40820"/>
          <a:stretch>
            <a:fillRect/>
          </a:stretch>
        </p:blipFill>
        <p:spPr bwMode="auto">
          <a:xfrm>
            <a:off x="5072066" y="3643314"/>
            <a:ext cx="1669861" cy="1571636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/>
          <a:srcRect l="43302" t="67253" r="49011" b="20051"/>
          <a:stretch>
            <a:fillRect/>
          </a:stretch>
        </p:blipFill>
        <p:spPr bwMode="auto">
          <a:xfrm>
            <a:off x="6357949" y="357166"/>
            <a:ext cx="1384799" cy="128588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/>
          <a:srcRect l="42533" t="48308" r="50329" b="39973"/>
          <a:stretch>
            <a:fillRect/>
          </a:stretch>
        </p:blipFill>
        <p:spPr bwMode="auto">
          <a:xfrm>
            <a:off x="2928926" y="1928802"/>
            <a:ext cx="1571636" cy="145074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3" name="Picture 3" descr="D:\Documents\Desktop\Дид ИГРЫ и ПОСОБИЯ\Дид игра Мусор\металл.jpeg"/>
          <p:cNvPicPr>
            <a:picLocks noChangeAspect="1" noChangeArrowheads="1"/>
          </p:cNvPicPr>
          <p:nvPr/>
        </p:nvPicPr>
        <p:blipFill>
          <a:blip r:embed="rId5"/>
          <a:srcRect l="45955" t="37669" r="34829" b="42535"/>
          <a:stretch>
            <a:fillRect/>
          </a:stretch>
        </p:blipFill>
        <p:spPr bwMode="auto">
          <a:xfrm>
            <a:off x="6715140" y="2000240"/>
            <a:ext cx="2068300" cy="13573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44" name="Picture 3" descr="D:\Documents\Desktop\Дид ИГРЫ и ПОСОБИЯ\Дид игра Мусор\металл.jpeg"/>
          <p:cNvPicPr>
            <a:picLocks noChangeAspect="1" noChangeArrowheads="1"/>
          </p:cNvPicPr>
          <p:nvPr/>
        </p:nvPicPr>
        <p:blipFill>
          <a:blip r:embed="rId5"/>
          <a:srcRect l="2007" t="48354" r="78576" b="36400"/>
          <a:stretch>
            <a:fillRect/>
          </a:stretch>
        </p:blipFill>
        <p:spPr bwMode="auto">
          <a:xfrm>
            <a:off x="2643175" y="357166"/>
            <a:ext cx="2214578" cy="130238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45" name="Picture 3" descr="D:\Documents\Desktop\Дид ИГРЫ и ПОСОБИЯ\Дид игра Мусор\металл.jpeg"/>
          <p:cNvPicPr>
            <a:picLocks noChangeAspect="1" noChangeArrowheads="1"/>
          </p:cNvPicPr>
          <p:nvPr/>
        </p:nvPicPr>
        <p:blipFill>
          <a:blip r:embed="rId5"/>
          <a:srcRect l="40583" t="9333" r="39999" b="73039"/>
          <a:stretch>
            <a:fillRect/>
          </a:stretch>
        </p:blipFill>
        <p:spPr bwMode="auto">
          <a:xfrm>
            <a:off x="714348" y="1928802"/>
            <a:ext cx="1891006" cy="128588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6"/>
          <a:srcRect l="38982" t="62311" r="52782" b="16531"/>
          <a:stretch>
            <a:fillRect/>
          </a:stretch>
        </p:blipFill>
        <p:spPr bwMode="auto">
          <a:xfrm>
            <a:off x="5143504" y="357167"/>
            <a:ext cx="928694" cy="1341436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6"/>
          <a:srcRect l="48097" t="54297" r="42569" b="28877"/>
          <a:stretch>
            <a:fillRect/>
          </a:stretch>
        </p:blipFill>
        <p:spPr bwMode="auto">
          <a:xfrm>
            <a:off x="642910" y="3571876"/>
            <a:ext cx="1643074" cy="1665378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7"/>
          <a:srcRect l="62648" t="25021" r="28884" b="59852"/>
          <a:stretch>
            <a:fillRect/>
          </a:stretch>
        </p:blipFill>
        <p:spPr bwMode="auto">
          <a:xfrm>
            <a:off x="4929190" y="1928802"/>
            <a:ext cx="1357322" cy="1415668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7"/>
          <a:srcRect l="26252" t="25091" r="65512" b="61803"/>
          <a:stretch>
            <a:fillRect/>
          </a:stretch>
        </p:blipFill>
        <p:spPr bwMode="auto">
          <a:xfrm>
            <a:off x="714348" y="357166"/>
            <a:ext cx="1596850" cy="142876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1" name="Picture 3" descr="D:\Documents\Desktop\Дид ИГРЫ и ПОСОБИЯ\Дид игра Мусор\металл.jpeg"/>
          <p:cNvPicPr>
            <a:picLocks noChangeAspect="1" noChangeArrowheads="1"/>
          </p:cNvPicPr>
          <p:nvPr/>
        </p:nvPicPr>
        <p:blipFill>
          <a:blip r:embed="rId5"/>
          <a:srcRect l="80583" t="5185" b="71484"/>
          <a:stretch>
            <a:fillRect/>
          </a:stretch>
        </p:blipFill>
        <p:spPr bwMode="auto">
          <a:xfrm>
            <a:off x="2714612" y="3571876"/>
            <a:ext cx="1984344" cy="178595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/>
          <a:srcRect l="51611" t="25390" r="36310" b="47266"/>
          <a:stretch>
            <a:fillRect/>
          </a:stretch>
        </p:blipFill>
        <p:spPr bwMode="auto">
          <a:xfrm>
            <a:off x="7000859" y="4130366"/>
            <a:ext cx="2143141" cy="2727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65 бесплатных фонов для презентации – скачать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227" cy="6858000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 l="34590" t="40365" r="23682" b="17968"/>
          <a:stretch>
            <a:fillRect/>
          </a:stretch>
        </p:blipFill>
        <p:spPr bwMode="auto">
          <a:xfrm>
            <a:off x="71405" y="1214422"/>
            <a:ext cx="9000000" cy="505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34590" t="15625" r="24146" b="76468"/>
          <a:stretch>
            <a:fillRect/>
          </a:stretch>
        </p:blipFill>
        <p:spPr bwMode="auto">
          <a:xfrm>
            <a:off x="71406" y="342925"/>
            <a:ext cx="8929750" cy="89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65 бесплатных фонов для презентации – скачать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227" cy="685800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25124" t="22461" r="25329" b="15039"/>
          <a:stretch>
            <a:fillRect/>
          </a:stretch>
        </p:blipFill>
        <p:spPr bwMode="auto">
          <a:xfrm>
            <a:off x="0" y="214314"/>
            <a:ext cx="9166314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65 бесплатных фонов для презентации – скачать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227" cy="68580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l="25256" t="24414" r="25329" b="15039"/>
          <a:stretch>
            <a:fillRect/>
          </a:stretch>
        </p:blipFill>
        <p:spPr bwMode="auto">
          <a:xfrm>
            <a:off x="285720" y="214290"/>
            <a:ext cx="8607127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4143372" y="5072074"/>
            <a:ext cx="931069" cy="1102518"/>
          </a:xfrm>
          <a:custGeom>
            <a:avLst/>
            <a:gdLst>
              <a:gd name="connsiteX0" fmla="*/ 0 w 931069"/>
              <a:gd name="connsiteY0" fmla="*/ 0 h 1102518"/>
              <a:gd name="connsiteX1" fmla="*/ 800100 w 931069"/>
              <a:gd name="connsiteY1" fmla="*/ 285750 h 1102518"/>
              <a:gd name="connsiteX2" fmla="*/ 785812 w 931069"/>
              <a:gd name="connsiteY2" fmla="*/ 485775 h 1102518"/>
              <a:gd name="connsiteX3" fmla="*/ 671512 w 931069"/>
              <a:gd name="connsiteY3" fmla="*/ 628650 h 1102518"/>
              <a:gd name="connsiteX4" fmla="*/ 671512 w 931069"/>
              <a:gd name="connsiteY4" fmla="*/ 742950 h 1102518"/>
              <a:gd name="connsiteX5" fmla="*/ 642937 w 931069"/>
              <a:gd name="connsiteY5" fmla="*/ 1014412 h 1102518"/>
              <a:gd name="connsiteX6" fmla="*/ 528637 w 931069"/>
              <a:gd name="connsiteY6" fmla="*/ 1014412 h 1102518"/>
              <a:gd name="connsiteX7" fmla="*/ 357187 w 931069"/>
              <a:gd name="connsiteY7" fmla="*/ 1100137 h 1102518"/>
              <a:gd name="connsiteX8" fmla="*/ 214312 w 931069"/>
              <a:gd name="connsiteY8" fmla="*/ 1028700 h 110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1069" h="1102518">
                <a:moveTo>
                  <a:pt x="0" y="0"/>
                </a:moveTo>
                <a:cubicBezTo>
                  <a:pt x="334565" y="102394"/>
                  <a:pt x="669131" y="204788"/>
                  <a:pt x="800100" y="285750"/>
                </a:cubicBezTo>
                <a:cubicBezTo>
                  <a:pt x="931069" y="366712"/>
                  <a:pt x="807243" y="428625"/>
                  <a:pt x="785812" y="485775"/>
                </a:cubicBezTo>
                <a:cubicBezTo>
                  <a:pt x="764381" y="542925"/>
                  <a:pt x="690562" y="585788"/>
                  <a:pt x="671512" y="628650"/>
                </a:cubicBezTo>
                <a:cubicBezTo>
                  <a:pt x="652462" y="671513"/>
                  <a:pt x="676274" y="678656"/>
                  <a:pt x="671512" y="742950"/>
                </a:cubicBezTo>
                <a:cubicBezTo>
                  <a:pt x="666750" y="807244"/>
                  <a:pt x="666749" y="969168"/>
                  <a:pt x="642937" y="1014412"/>
                </a:cubicBezTo>
                <a:cubicBezTo>
                  <a:pt x="619125" y="1059656"/>
                  <a:pt x="576262" y="1000125"/>
                  <a:pt x="528637" y="1014412"/>
                </a:cubicBezTo>
                <a:cubicBezTo>
                  <a:pt x="481012" y="1028699"/>
                  <a:pt x="409574" y="1097756"/>
                  <a:pt x="357187" y="1100137"/>
                </a:cubicBezTo>
                <a:cubicBezTo>
                  <a:pt x="304800" y="1102518"/>
                  <a:pt x="242887" y="1045369"/>
                  <a:pt x="214312" y="1028700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5043488" y="2555082"/>
            <a:ext cx="814387" cy="1145381"/>
          </a:xfrm>
          <a:custGeom>
            <a:avLst/>
            <a:gdLst>
              <a:gd name="connsiteX0" fmla="*/ 157162 w 814387"/>
              <a:gd name="connsiteY0" fmla="*/ 30956 h 1145381"/>
              <a:gd name="connsiteX1" fmla="*/ 600075 w 814387"/>
              <a:gd name="connsiteY1" fmla="*/ 259556 h 1145381"/>
              <a:gd name="connsiteX2" fmla="*/ 800100 w 814387"/>
              <a:gd name="connsiteY2" fmla="*/ 245268 h 1145381"/>
              <a:gd name="connsiteX3" fmla="*/ 685800 w 814387"/>
              <a:gd name="connsiteY3" fmla="*/ 631031 h 1145381"/>
              <a:gd name="connsiteX4" fmla="*/ 585787 w 814387"/>
              <a:gd name="connsiteY4" fmla="*/ 731043 h 1145381"/>
              <a:gd name="connsiteX5" fmla="*/ 542925 w 814387"/>
              <a:gd name="connsiteY5" fmla="*/ 973931 h 1145381"/>
              <a:gd name="connsiteX6" fmla="*/ 128587 w 814387"/>
              <a:gd name="connsiteY6" fmla="*/ 1059656 h 1145381"/>
              <a:gd name="connsiteX7" fmla="*/ 14287 w 814387"/>
              <a:gd name="connsiteY7" fmla="*/ 459581 h 1145381"/>
              <a:gd name="connsiteX8" fmla="*/ 214312 w 814387"/>
              <a:gd name="connsiteY8" fmla="*/ 73818 h 1145381"/>
              <a:gd name="connsiteX9" fmla="*/ 157162 w 814387"/>
              <a:gd name="connsiteY9" fmla="*/ 30956 h 114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4387" h="1145381">
                <a:moveTo>
                  <a:pt x="157162" y="30956"/>
                </a:moveTo>
                <a:cubicBezTo>
                  <a:pt x="221456" y="61912"/>
                  <a:pt x="492919" y="223837"/>
                  <a:pt x="600075" y="259556"/>
                </a:cubicBezTo>
                <a:cubicBezTo>
                  <a:pt x="707231" y="295275"/>
                  <a:pt x="785813" y="183356"/>
                  <a:pt x="800100" y="245268"/>
                </a:cubicBezTo>
                <a:cubicBezTo>
                  <a:pt x="814387" y="307180"/>
                  <a:pt x="721519" y="550069"/>
                  <a:pt x="685800" y="631031"/>
                </a:cubicBezTo>
                <a:cubicBezTo>
                  <a:pt x="650081" y="711994"/>
                  <a:pt x="609599" y="673893"/>
                  <a:pt x="585787" y="731043"/>
                </a:cubicBezTo>
                <a:cubicBezTo>
                  <a:pt x="561975" y="788193"/>
                  <a:pt x="619125" y="919162"/>
                  <a:pt x="542925" y="973931"/>
                </a:cubicBezTo>
                <a:cubicBezTo>
                  <a:pt x="466725" y="1028700"/>
                  <a:pt x="216693" y="1145381"/>
                  <a:pt x="128587" y="1059656"/>
                </a:cubicBezTo>
                <a:cubicBezTo>
                  <a:pt x="40481" y="973931"/>
                  <a:pt x="0" y="623887"/>
                  <a:pt x="14287" y="459581"/>
                </a:cubicBezTo>
                <a:cubicBezTo>
                  <a:pt x="28574" y="295275"/>
                  <a:pt x="183356" y="142874"/>
                  <a:pt x="214312" y="73818"/>
                </a:cubicBezTo>
                <a:cubicBezTo>
                  <a:pt x="245268" y="4762"/>
                  <a:pt x="92868" y="0"/>
                  <a:pt x="157162" y="3095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5429256" y="2143116"/>
            <a:ext cx="285752" cy="142876"/>
          </a:xfrm>
          <a:custGeom>
            <a:avLst/>
            <a:gdLst>
              <a:gd name="connsiteX0" fmla="*/ 145256 w 328612"/>
              <a:gd name="connsiteY0" fmla="*/ 40481 h 140493"/>
              <a:gd name="connsiteX1" fmla="*/ 316706 w 328612"/>
              <a:gd name="connsiteY1" fmla="*/ 97631 h 140493"/>
              <a:gd name="connsiteX2" fmla="*/ 73819 w 328612"/>
              <a:gd name="connsiteY2" fmla="*/ 140493 h 140493"/>
              <a:gd name="connsiteX3" fmla="*/ 2381 w 328612"/>
              <a:gd name="connsiteY3" fmla="*/ 97631 h 140493"/>
              <a:gd name="connsiteX4" fmla="*/ 59531 w 328612"/>
              <a:gd name="connsiteY4" fmla="*/ 11906 h 140493"/>
              <a:gd name="connsiteX5" fmla="*/ 145256 w 328612"/>
              <a:gd name="connsiteY5" fmla="*/ 40481 h 140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612" h="140493">
                <a:moveTo>
                  <a:pt x="145256" y="40481"/>
                </a:moveTo>
                <a:cubicBezTo>
                  <a:pt x="188118" y="54768"/>
                  <a:pt x="328612" y="80962"/>
                  <a:pt x="316706" y="97631"/>
                </a:cubicBezTo>
                <a:cubicBezTo>
                  <a:pt x="304800" y="114300"/>
                  <a:pt x="126206" y="140493"/>
                  <a:pt x="73819" y="140493"/>
                </a:cubicBezTo>
                <a:cubicBezTo>
                  <a:pt x="21432" y="140493"/>
                  <a:pt x="4762" y="119062"/>
                  <a:pt x="2381" y="97631"/>
                </a:cubicBezTo>
                <a:cubicBezTo>
                  <a:pt x="0" y="76200"/>
                  <a:pt x="30956" y="23812"/>
                  <a:pt x="59531" y="11906"/>
                </a:cubicBezTo>
                <a:cubicBezTo>
                  <a:pt x="88106" y="0"/>
                  <a:pt x="102394" y="26194"/>
                  <a:pt x="145256" y="4048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286380" y="2071678"/>
            <a:ext cx="45719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669289" y="2071678"/>
            <a:ext cx="45719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715008" y="3429000"/>
            <a:ext cx="204790" cy="3476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786446" y="2928934"/>
            <a:ext cx="45719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2" name="Picture 4" descr="65 бесплатных фонов для презентации – скачать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22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65 бесплатных фонов для презентации – скачать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227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7884" t="62311" r="52782" b="16531"/>
          <a:stretch>
            <a:fillRect/>
          </a:stretch>
        </p:blipFill>
        <p:spPr bwMode="auto">
          <a:xfrm>
            <a:off x="2428860" y="500042"/>
            <a:ext cx="1905762" cy="2428892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6354" t="54557" r="64385" b="23041"/>
          <a:stretch>
            <a:fillRect/>
          </a:stretch>
        </p:blipFill>
        <p:spPr bwMode="auto">
          <a:xfrm>
            <a:off x="4500562" y="500042"/>
            <a:ext cx="1785950" cy="2428892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25659" t="22201" r="62445" b="54199"/>
          <a:stretch>
            <a:fillRect/>
          </a:stretch>
        </p:blipFill>
        <p:spPr bwMode="auto">
          <a:xfrm>
            <a:off x="357158" y="3429000"/>
            <a:ext cx="1857388" cy="2071702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48097" t="49414" r="42569" b="28877"/>
          <a:stretch>
            <a:fillRect/>
          </a:stretch>
        </p:blipFill>
        <p:spPr bwMode="auto">
          <a:xfrm>
            <a:off x="357158" y="500042"/>
            <a:ext cx="1857388" cy="2428892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37592" t="24870" r="50878" b="51553"/>
          <a:stretch>
            <a:fillRect/>
          </a:stretch>
        </p:blipFill>
        <p:spPr bwMode="auto">
          <a:xfrm>
            <a:off x="2357422" y="3429000"/>
            <a:ext cx="1785950" cy="214314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49597" t="22787" r="39760" b="53550"/>
          <a:stretch>
            <a:fillRect/>
          </a:stretch>
        </p:blipFill>
        <p:spPr bwMode="auto">
          <a:xfrm>
            <a:off x="4357686" y="3429000"/>
            <a:ext cx="178595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61055" t="24610" r="27415" b="51085"/>
          <a:stretch>
            <a:fillRect/>
          </a:stretch>
        </p:blipFill>
        <p:spPr bwMode="auto">
          <a:xfrm>
            <a:off x="6500826" y="500042"/>
            <a:ext cx="200026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 l="60121" t="57617" r="29095" b="17969"/>
          <a:stretch>
            <a:fillRect/>
          </a:stretch>
        </p:blipFill>
        <p:spPr bwMode="auto">
          <a:xfrm>
            <a:off x="6429388" y="3403040"/>
            <a:ext cx="2714644" cy="345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65 бесплатных фонов для презентации – скачать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227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64042" t="65664" r="26992" b="13959"/>
          <a:stretch>
            <a:fillRect/>
          </a:stretch>
        </p:blipFill>
        <p:spPr bwMode="auto">
          <a:xfrm>
            <a:off x="5072066" y="2285992"/>
            <a:ext cx="1643074" cy="209948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51025" t="65546" r="40507" b="15849"/>
          <a:stretch>
            <a:fillRect/>
          </a:stretch>
        </p:blipFill>
        <p:spPr bwMode="auto">
          <a:xfrm>
            <a:off x="7072330" y="2285992"/>
            <a:ext cx="1643074" cy="214314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40000" t="68086" r="52528" b="16697"/>
          <a:stretch>
            <a:fillRect/>
          </a:stretch>
        </p:blipFill>
        <p:spPr bwMode="auto">
          <a:xfrm>
            <a:off x="6173715" y="4500570"/>
            <a:ext cx="1628285" cy="2071702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65836" t="43161" r="26195" b="38740"/>
          <a:stretch>
            <a:fillRect/>
          </a:stretch>
        </p:blipFill>
        <p:spPr bwMode="auto">
          <a:xfrm>
            <a:off x="7358081" y="214290"/>
            <a:ext cx="1510689" cy="1928826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l="55807" t="44814" r="35725" b="35695"/>
          <a:stretch>
            <a:fillRect/>
          </a:stretch>
        </p:blipFill>
        <p:spPr bwMode="auto">
          <a:xfrm>
            <a:off x="4273259" y="4500570"/>
            <a:ext cx="1584625" cy="2050691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 l="44284" t="42924" r="47248" b="36699"/>
          <a:stretch>
            <a:fillRect/>
          </a:stretch>
        </p:blipFill>
        <p:spPr bwMode="auto">
          <a:xfrm>
            <a:off x="5786446" y="214290"/>
            <a:ext cx="1372852" cy="1928826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62648" t="23315" r="28884" b="59852"/>
          <a:stretch>
            <a:fillRect/>
          </a:stretch>
        </p:blipFill>
        <p:spPr bwMode="auto">
          <a:xfrm>
            <a:off x="3910259" y="214290"/>
            <a:ext cx="1661873" cy="1928826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 l="53117" t="24471" r="38415" b="57312"/>
          <a:stretch>
            <a:fillRect/>
          </a:stretch>
        </p:blipFill>
        <p:spPr bwMode="auto">
          <a:xfrm>
            <a:off x="2928926" y="2315408"/>
            <a:ext cx="1688534" cy="2042286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 l="43587" t="21307" r="47447" b="59202"/>
          <a:stretch>
            <a:fillRect/>
          </a:stretch>
        </p:blipFill>
        <p:spPr bwMode="auto">
          <a:xfrm>
            <a:off x="2143108" y="214290"/>
            <a:ext cx="1571636" cy="1920888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 l="26252" t="23549" r="65512" b="58552"/>
          <a:stretch>
            <a:fillRect/>
          </a:stretch>
        </p:blipFill>
        <p:spPr bwMode="auto">
          <a:xfrm>
            <a:off x="357158" y="214290"/>
            <a:ext cx="1578532" cy="1928826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 l="35550" t="23847" r="56978" b="54890"/>
          <a:stretch>
            <a:fillRect/>
          </a:stretch>
        </p:blipFill>
        <p:spPr bwMode="auto">
          <a:xfrm>
            <a:off x="2786050" y="4500570"/>
            <a:ext cx="1285884" cy="205741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/>
          <a:srcRect l="25293" t="52930" r="64059" b="21565"/>
          <a:stretch>
            <a:fillRect/>
          </a:stretch>
        </p:blipFill>
        <p:spPr bwMode="auto">
          <a:xfrm>
            <a:off x="0" y="3106195"/>
            <a:ext cx="2786049" cy="3751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65 бесплатных фонов для презентации – скачать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227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54283" t="66276" r="36932" b="15169"/>
          <a:stretch>
            <a:fillRect/>
          </a:stretch>
        </p:blipFill>
        <p:spPr bwMode="auto">
          <a:xfrm>
            <a:off x="6715140" y="4786321"/>
            <a:ext cx="1785950" cy="1795963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64568" t="40625" r="26098" b="40820"/>
          <a:stretch>
            <a:fillRect/>
          </a:stretch>
        </p:blipFill>
        <p:spPr bwMode="auto">
          <a:xfrm>
            <a:off x="3000363" y="4786322"/>
            <a:ext cx="1597955" cy="178595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45754" t="42317" r="45461" b="38151"/>
          <a:stretch>
            <a:fillRect/>
          </a:stretch>
        </p:blipFill>
        <p:spPr bwMode="auto">
          <a:xfrm>
            <a:off x="3643306" y="2678902"/>
            <a:ext cx="1571636" cy="196454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l="63251" t="23633" r="27964" b="59765"/>
          <a:stretch>
            <a:fillRect/>
          </a:stretch>
        </p:blipFill>
        <p:spPr bwMode="auto">
          <a:xfrm>
            <a:off x="7143768" y="2714620"/>
            <a:ext cx="1622063" cy="1928826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 l="53844" t="26002" r="37371" b="58920"/>
          <a:stretch>
            <a:fillRect/>
          </a:stretch>
        </p:blipFill>
        <p:spPr bwMode="auto">
          <a:xfrm>
            <a:off x="4786314" y="4786322"/>
            <a:ext cx="1714512" cy="1791665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44473" t="22461" r="46742" b="59961"/>
          <a:stretch>
            <a:fillRect/>
          </a:stretch>
        </p:blipFill>
        <p:spPr bwMode="auto">
          <a:xfrm>
            <a:off x="3143240" y="357166"/>
            <a:ext cx="1778013" cy="2214578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 l="35029" t="25195" r="56186" b="55274"/>
          <a:stretch>
            <a:fillRect/>
          </a:stretch>
        </p:blipFill>
        <p:spPr bwMode="auto">
          <a:xfrm>
            <a:off x="5357818" y="2678846"/>
            <a:ext cx="1571636" cy="196460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 l="25805" t="22461" r="65410" b="59784"/>
          <a:stretch>
            <a:fillRect/>
          </a:stretch>
        </p:blipFill>
        <p:spPr bwMode="auto">
          <a:xfrm>
            <a:off x="1214414" y="4786322"/>
            <a:ext cx="1571636" cy="178595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 l="64166" t="65690" r="28147" b="19270"/>
          <a:stretch>
            <a:fillRect/>
          </a:stretch>
        </p:blipFill>
        <p:spPr bwMode="auto">
          <a:xfrm>
            <a:off x="7033364" y="357166"/>
            <a:ext cx="1753478" cy="2214578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/>
          <a:srcRect l="24744" t="21679" r="65373" b="52930"/>
          <a:stretch>
            <a:fillRect/>
          </a:stretch>
        </p:blipFill>
        <p:spPr bwMode="auto">
          <a:xfrm>
            <a:off x="-1" y="0"/>
            <a:ext cx="2373923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42277" t="64453" r="48938" b="16992"/>
          <a:stretch>
            <a:fillRect/>
          </a:stretch>
        </p:blipFill>
        <p:spPr bwMode="auto">
          <a:xfrm>
            <a:off x="1842316" y="2714620"/>
            <a:ext cx="1658114" cy="1969009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8" name="Полилиния 27"/>
          <p:cNvSpPr/>
          <p:nvPr/>
        </p:nvSpPr>
        <p:spPr>
          <a:xfrm rot="4545257" flipV="1">
            <a:off x="1990853" y="1644594"/>
            <a:ext cx="363787" cy="357190"/>
          </a:xfrm>
          <a:custGeom>
            <a:avLst/>
            <a:gdLst>
              <a:gd name="connsiteX0" fmla="*/ 0 w 335756"/>
              <a:gd name="connsiteY0" fmla="*/ 152400 h 300037"/>
              <a:gd name="connsiteX1" fmla="*/ 271462 w 335756"/>
              <a:gd name="connsiteY1" fmla="*/ 280987 h 300037"/>
              <a:gd name="connsiteX2" fmla="*/ 328612 w 335756"/>
              <a:gd name="connsiteY2" fmla="*/ 38100 h 300037"/>
              <a:gd name="connsiteX3" fmla="*/ 314325 w 335756"/>
              <a:gd name="connsiteY3" fmla="*/ 52387 h 30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" h="300037">
                <a:moveTo>
                  <a:pt x="0" y="152400"/>
                </a:moveTo>
                <a:cubicBezTo>
                  <a:pt x="108346" y="226218"/>
                  <a:pt x="216693" y="300037"/>
                  <a:pt x="271462" y="280987"/>
                </a:cubicBezTo>
                <a:cubicBezTo>
                  <a:pt x="326231" y="261937"/>
                  <a:pt x="321468" y="76200"/>
                  <a:pt x="328612" y="38100"/>
                </a:cubicBezTo>
                <a:cubicBezTo>
                  <a:pt x="335756" y="0"/>
                  <a:pt x="325040" y="26193"/>
                  <a:pt x="314325" y="52387"/>
                </a:cubicBezTo>
              </a:path>
            </a:pathLst>
          </a:cu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55454" t="43630" r="35761" b="37500"/>
          <a:stretch>
            <a:fillRect/>
          </a:stretch>
        </p:blipFill>
        <p:spPr bwMode="auto">
          <a:xfrm>
            <a:off x="5143504" y="357166"/>
            <a:ext cx="1685936" cy="2214578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65 бесплатных фонов для презентации – скачать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227" cy="6858000"/>
          </a:xfrm>
          <a:prstGeom prst="rect">
            <a:avLst/>
          </a:prstGeom>
          <a:noFill/>
        </p:spPr>
      </p:pic>
      <p:pic>
        <p:nvPicPr>
          <p:cNvPr id="11" name="Picture 3" descr="D:\Documents\Desktop\Дид ИГРЫ и ПОСОБИЯ\Дид игра Мусор\металл.jpeg"/>
          <p:cNvPicPr>
            <a:picLocks noChangeAspect="1" noChangeArrowheads="1"/>
          </p:cNvPicPr>
          <p:nvPr/>
        </p:nvPicPr>
        <p:blipFill>
          <a:blip r:embed="rId3"/>
          <a:srcRect l="22524" t="35257" r="58058" b="40116"/>
          <a:stretch>
            <a:fillRect/>
          </a:stretch>
        </p:blipFill>
        <p:spPr bwMode="auto">
          <a:xfrm>
            <a:off x="5286380" y="2214554"/>
            <a:ext cx="1654353" cy="157163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9" name="Picture 3" descr="D:\Documents\Desktop\Дид ИГРЫ и ПОСОБИЯ\Дид игра Мусор\металл.jpeg"/>
          <p:cNvPicPr>
            <a:picLocks noChangeAspect="1" noChangeArrowheads="1"/>
          </p:cNvPicPr>
          <p:nvPr/>
        </p:nvPicPr>
        <p:blipFill>
          <a:blip r:embed="rId3"/>
          <a:srcRect l="17929" t="70599" r="62653" b="8662"/>
          <a:stretch>
            <a:fillRect/>
          </a:stretch>
        </p:blipFill>
        <p:spPr bwMode="auto">
          <a:xfrm>
            <a:off x="2643174" y="2214554"/>
            <a:ext cx="2521166" cy="150019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7" name="Picture 3" descr="D:\Documents\Desktop\Дид ИГРЫ и ПОСОБИЯ\Дид игра Мусор\металл.jpeg"/>
          <p:cNvPicPr>
            <a:picLocks noChangeAspect="1" noChangeArrowheads="1"/>
          </p:cNvPicPr>
          <p:nvPr/>
        </p:nvPicPr>
        <p:blipFill>
          <a:blip r:embed="rId3"/>
          <a:srcRect l="57023" t="74833" r="26472" b="8316"/>
          <a:stretch>
            <a:fillRect/>
          </a:stretch>
        </p:blipFill>
        <p:spPr bwMode="auto">
          <a:xfrm>
            <a:off x="2500298" y="4357694"/>
            <a:ext cx="2214578" cy="169350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8" name="Picture 3" descr="D:\Documents\Desktop\Дид ИГРЫ и ПОСОБИЯ\Дид игра Мусор\металл.jpeg"/>
          <p:cNvPicPr>
            <a:picLocks noChangeAspect="1" noChangeArrowheads="1"/>
          </p:cNvPicPr>
          <p:nvPr/>
        </p:nvPicPr>
        <p:blipFill>
          <a:blip r:embed="rId3"/>
          <a:srcRect l="40389" t="62995" r="44077" b="5896"/>
          <a:stretch>
            <a:fillRect/>
          </a:stretch>
        </p:blipFill>
        <p:spPr bwMode="auto">
          <a:xfrm>
            <a:off x="4857752" y="4143380"/>
            <a:ext cx="1500198" cy="225029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0" name="Picture 3" descr="D:\Documents\Desktop\Дид ИГРЫ и ПОСОБИЯ\Дид игра Мусор\металл.jpeg"/>
          <p:cNvPicPr>
            <a:picLocks noChangeAspect="1" noChangeArrowheads="1"/>
          </p:cNvPicPr>
          <p:nvPr/>
        </p:nvPicPr>
        <p:blipFill>
          <a:blip r:embed="rId3"/>
          <a:srcRect l="45955" t="37669" r="34829" b="42535"/>
          <a:stretch>
            <a:fillRect/>
          </a:stretch>
        </p:blipFill>
        <p:spPr bwMode="auto">
          <a:xfrm>
            <a:off x="4857752" y="428604"/>
            <a:ext cx="2286016" cy="150019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2" name="Picture 3" descr="D:\Documents\Desktop\Дид ИГРЫ и ПОСОБИЯ\Дид игра Мусор\металл.jpeg"/>
          <p:cNvPicPr>
            <a:picLocks noChangeAspect="1" noChangeArrowheads="1"/>
          </p:cNvPicPr>
          <p:nvPr/>
        </p:nvPicPr>
        <p:blipFill>
          <a:blip r:embed="rId3"/>
          <a:srcRect l="2007" t="46009" r="78576" b="36400"/>
          <a:stretch>
            <a:fillRect/>
          </a:stretch>
        </p:blipFill>
        <p:spPr bwMode="auto">
          <a:xfrm>
            <a:off x="2643173" y="428604"/>
            <a:ext cx="2105541" cy="142876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3" name="Picture 3" descr="D:\Documents\Desktop\Дид ИГРЫ и ПОСОБИЯ\Дид игра Мусор\металл.jpeg"/>
          <p:cNvPicPr>
            <a:picLocks noChangeAspect="1" noChangeArrowheads="1"/>
          </p:cNvPicPr>
          <p:nvPr/>
        </p:nvPicPr>
        <p:blipFill>
          <a:blip r:embed="rId3"/>
          <a:srcRect l="80583" t="5185" b="71484"/>
          <a:stretch>
            <a:fillRect/>
          </a:stretch>
        </p:blipFill>
        <p:spPr bwMode="auto">
          <a:xfrm>
            <a:off x="357158" y="4286256"/>
            <a:ext cx="1984344" cy="178595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4" name="Picture 3" descr="D:\Documents\Desktop\Дид ИГРЫ и ПОСОБИЯ\Дид игра Мусор\металл.jpeg"/>
          <p:cNvPicPr>
            <a:picLocks noChangeAspect="1" noChangeArrowheads="1"/>
          </p:cNvPicPr>
          <p:nvPr/>
        </p:nvPicPr>
        <p:blipFill>
          <a:blip r:embed="rId3"/>
          <a:srcRect l="40583" t="9333" r="39999" b="73039"/>
          <a:stretch>
            <a:fillRect/>
          </a:stretch>
        </p:blipFill>
        <p:spPr bwMode="auto">
          <a:xfrm>
            <a:off x="357158" y="428604"/>
            <a:ext cx="2101118" cy="142876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5" name="Picture 3" descr="D:\Documents\Desktop\Дид ИГРЫ и ПОСОБИЯ\Дид игра Мусор\металл.jpeg"/>
          <p:cNvPicPr>
            <a:picLocks noChangeAspect="1" noChangeArrowheads="1"/>
          </p:cNvPicPr>
          <p:nvPr/>
        </p:nvPicPr>
        <p:blipFill>
          <a:blip r:embed="rId3"/>
          <a:srcRect l="21036" t="12191" r="60517" b="70620"/>
          <a:stretch>
            <a:fillRect/>
          </a:stretch>
        </p:blipFill>
        <p:spPr bwMode="auto">
          <a:xfrm>
            <a:off x="357158" y="2214554"/>
            <a:ext cx="2149401" cy="150019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6" name="Picture 3" descr="D:\Documents\Desktop\Дид ИГРЫ и ПОСОБИЯ\Дид игра Мусор\металл.jpeg"/>
          <p:cNvPicPr>
            <a:picLocks noChangeAspect="1" noChangeArrowheads="1"/>
          </p:cNvPicPr>
          <p:nvPr/>
        </p:nvPicPr>
        <p:blipFill>
          <a:blip r:embed="rId3"/>
          <a:srcRect l="2460" t="4580" r="80064" b="69496"/>
          <a:stretch>
            <a:fillRect/>
          </a:stretch>
        </p:blipFill>
        <p:spPr bwMode="auto">
          <a:xfrm>
            <a:off x="7358082" y="428604"/>
            <a:ext cx="1357322" cy="150813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/>
          <a:srcRect l="51611" t="25390" r="36310" b="47266"/>
          <a:stretch>
            <a:fillRect/>
          </a:stretch>
        </p:blipFill>
        <p:spPr bwMode="auto">
          <a:xfrm>
            <a:off x="6429388" y="3403040"/>
            <a:ext cx="2714612" cy="3454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65 бесплатных фонов для презентации – скачать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227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43302" t="67253" r="49011" b="20051"/>
          <a:stretch>
            <a:fillRect/>
          </a:stretch>
        </p:blipFill>
        <p:spPr bwMode="auto">
          <a:xfrm>
            <a:off x="4071934" y="285727"/>
            <a:ext cx="1538666" cy="1428761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32571" t="64193" r="60615" b="21158"/>
          <a:stretch>
            <a:fillRect/>
          </a:stretch>
        </p:blipFill>
        <p:spPr bwMode="auto">
          <a:xfrm>
            <a:off x="4143372" y="2071678"/>
            <a:ext cx="1500198" cy="1813426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50842" t="53217" r="42020" b="34997"/>
          <a:stretch>
            <a:fillRect/>
          </a:stretch>
        </p:blipFill>
        <p:spPr bwMode="auto">
          <a:xfrm>
            <a:off x="2428860" y="4286256"/>
            <a:ext cx="1500198" cy="1928826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42533" t="48308" r="50329" b="39973"/>
          <a:stretch>
            <a:fillRect/>
          </a:stretch>
        </p:blipFill>
        <p:spPr bwMode="auto">
          <a:xfrm>
            <a:off x="2428860" y="285728"/>
            <a:ext cx="1547824" cy="142876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 l="27013" t="47071" r="65849" b="37304"/>
          <a:stretch>
            <a:fillRect/>
          </a:stretch>
        </p:blipFill>
        <p:spPr bwMode="auto">
          <a:xfrm>
            <a:off x="714348" y="4286256"/>
            <a:ext cx="1567171" cy="1928826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64825" t="29362" r="28037" b="57943"/>
          <a:stretch>
            <a:fillRect/>
          </a:stretch>
        </p:blipFill>
        <p:spPr bwMode="auto">
          <a:xfrm>
            <a:off x="7429520" y="285728"/>
            <a:ext cx="1428760" cy="142876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 l="57614" t="24349" r="35797" b="61003"/>
          <a:stretch>
            <a:fillRect/>
          </a:stretch>
        </p:blipFill>
        <p:spPr bwMode="auto">
          <a:xfrm>
            <a:off x="2428860" y="2071678"/>
            <a:ext cx="1485910" cy="1857388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 l="49854" t="26172" r="43008" b="58203"/>
          <a:stretch>
            <a:fillRect/>
          </a:stretch>
        </p:blipFill>
        <p:spPr bwMode="auto">
          <a:xfrm>
            <a:off x="714348" y="2082668"/>
            <a:ext cx="1500198" cy="1846398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 l="42057" t="27344" r="50585" b="63867"/>
          <a:stretch>
            <a:fillRect/>
          </a:stretch>
        </p:blipFill>
        <p:spPr bwMode="auto">
          <a:xfrm>
            <a:off x="5857884" y="2071678"/>
            <a:ext cx="1928826" cy="129548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 l="34334" t="27865" r="58528" b="60416"/>
          <a:stretch>
            <a:fillRect/>
          </a:stretch>
        </p:blipFill>
        <p:spPr bwMode="auto">
          <a:xfrm>
            <a:off x="5738820" y="285728"/>
            <a:ext cx="1547824" cy="142876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 l="26903" t="24414" r="66289" b="61523"/>
          <a:stretch>
            <a:fillRect/>
          </a:stretch>
        </p:blipFill>
        <p:spPr bwMode="auto">
          <a:xfrm>
            <a:off x="4115587" y="4274734"/>
            <a:ext cx="1670859" cy="1940348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l="35322" t="49154" r="58089" b="39686"/>
          <a:stretch>
            <a:fillRect/>
          </a:stretch>
        </p:blipFill>
        <p:spPr bwMode="auto">
          <a:xfrm>
            <a:off x="714348" y="285728"/>
            <a:ext cx="1500198" cy="142876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 l="58895" t="48112" r="25878" b="16015"/>
          <a:stretch>
            <a:fillRect/>
          </a:stretch>
        </p:blipFill>
        <p:spPr bwMode="auto">
          <a:xfrm>
            <a:off x="6643670" y="3546259"/>
            <a:ext cx="2500330" cy="3311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4" descr="65 бесплатных фонов для презентации – скачать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227" cy="6858000"/>
          </a:xfrm>
          <a:prstGeom prst="rect">
            <a:avLst/>
          </a:prstGeom>
          <a:noFill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/>
          <a:srcRect l="64568" t="43555" r="26098" b="40820"/>
          <a:stretch>
            <a:fillRect/>
          </a:stretch>
        </p:blipFill>
        <p:spPr bwMode="auto">
          <a:xfrm>
            <a:off x="5643570" y="3714752"/>
            <a:ext cx="1000132" cy="941302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/>
          <a:srcRect l="53844" t="26314" r="37371" b="60561"/>
          <a:stretch>
            <a:fillRect/>
          </a:stretch>
        </p:blipFill>
        <p:spPr bwMode="auto">
          <a:xfrm>
            <a:off x="500034" y="2988942"/>
            <a:ext cx="1119195" cy="94012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/>
          <a:srcRect l="25805" t="24572" r="65410" b="61352"/>
          <a:stretch>
            <a:fillRect/>
          </a:stretch>
        </p:blipFill>
        <p:spPr bwMode="auto">
          <a:xfrm>
            <a:off x="7572396" y="3000372"/>
            <a:ext cx="1054426" cy="949932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/>
          <a:srcRect l="43302" t="67253" r="49011" b="20051"/>
          <a:stretch>
            <a:fillRect/>
          </a:stretch>
        </p:blipFill>
        <p:spPr bwMode="auto">
          <a:xfrm>
            <a:off x="2143108" y="1928802"/>
            <a:ext cx="1099046" cy="1020542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/>
          <a:srcRect l="42533" t="48308" r="50329" b="39973"/>
          <a:stretch>
            <a:fillRect/>
          </a:stretch>
        </p:blipFill>
        <p:spPr bwMode="auto">
          <a:xfrm>
            <a:off x="2214546" y="5214950"/>
            <a:ext cx="1083477" cy="1000132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/>
          <a:srcRect l="35322" t="49154" r="58089" b="39686"/>
          <a:stretch>
            <a:fillRect/>
          </a:stretch>
        </p:blipFill>
        <p:spPr bwMode="auto">
          <a:xfrm>
            <a:off x="5643570" y="5286388"/>
            <a:ext cx="1050138" cy="1000132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3" name="Picture 3" descr="D:\Documents\Desktop\Дид ИГРЫ и ПОСОБИЯ\Дид игра Мусор\металл.jpeg"/>
          <p:cNvPicPr>
            <a:picLocks noChangeAspect="1" noChangeArrowheads="1"/>
          </p:cNvPicPr>
          <p:nvPr/>
        </p:nvPicPr>
        <p:blipFill>
          <a:blip r:embed="rId5"/>
          <a:srcRect l="45955" t="37669" r="34829" b="42535"/>
          <a:stretch>
            <a:fillRect/>
          </a:stretch>
        </p:blipFill>
        <p:spPr bwMode="auto">
          <a:xfrm>
            <a:off x="3857620" y="2786058"/>
            <a:ext cx="1306295" cy="85725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44" name="Picture 3" descr="D:\Documents\Desktop\Дид ИГРЫ и ПОСОБИЯ\Дид игра Мусор\металл.jpeg"/>
          <p:cNvPicPr>
            <a:picLocks noChangeAspect="1" noChangeArrowheads="1"/>
          </p:cNvPicPr>
          <p:nvPr/>
        </p:nvPicPr>
        <p:blipFill>
          <a:blip r:embed="rId5"/>
          <a:srcRect l="2007" t="48354" r="78576" b="36400"/>
          <a:stretch>
            <a:fillRect/>
          </a:stretch>
        </p:blipFill>
        <p:spPr bwMode="auto">
          <a:xfrm>
            <a:off x="3857620" y="357166"/>
            <a:ext cx="1364841" cy="80265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45" name="Picture 3" descr="D:\Documents\Desktop\Дид ИГРЫ и ПОСОБИЯ\Дид игра Мусор\металл.jpeg"/>
          <p:cNvPicPr>
            <a:picLocks noChangeAspect="1" noChangeArrowheads="1"/>
          </p:cNvPicPr>
          <p:nvPr/>
        </p:nvPicPr>
        <p:blipFill>
          <a:blip r:embed="rId5"/>
          <a:srcRect l="40583" t="9333" r="39999" b="73039"/>
          <a:stretch>
            <a:fillRect/>
          </a:stretch>
        </p:blipFill>
        <p:spPr bwMode="auto">
          <a:xfrm>
            <a:off x="3857620" y="1571612"/>
            <a:ext cx="1285884" cy="87440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6"/>
          <a:srcRect l="38982" t="62311" r="52782" b="16531"/>
          <a:stretch>
            <a:fillRect/>
          </a:stretch>
        </p:blipFill>
        <p:spPr bwMode="auto">
          <a:xfrm>
            <a:off x="5715008" y="357166"/>
            <a:ext cx="928694" cy="1341435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6"/>
          <a:srcRect l="48097" t="54297" r="42569" b="28877"/>
          <a:stretch>
            <a:fillRect/>
          </a:stretch>
        </p:blipFill>
        <p:spPr bwMode="auto">
          <a:xfrm>
            <a:off x="2214546" y="3571876"/>
            <a:ext cx="1071570" cy="1086116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7"/>
          <a:srcRect l="62648" t="25021" r="28884" b="59852"/>
          <a:stretch>
            <a:fillRect/>
          </a:stretch>
        </p:blipFill>
        <p:spPr bwMode="auto">
          <a:xfrm>
            <a:off x="5715008" y="2214554"/>
            <a:ext cx="1000132" cy="104312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7"/>
          <a:srcRect l="26252" t="25091" r="65512" b="61803"/>
          <a:stretch>
            <a:fillRect/>
          </a:stretch>
        </p:blipFill>
        <p:spPr bwMode="auto">
          <a:xfrm>
            <a:off x="2143108" y="428604"/>
            <a:ext cx="1037952" cy="92869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8"/>
          <a:srcRect l="25293" t="52930" r="63726" b="21809"/>
          <a:stretch>
            <a:fillRect/>
          </a:stretch>
        </p:blipFill>
        <p:spPr bwMode="auto">
          <a:xfrm>
            <a:off x="0" y="4086250"/>
            <a:ext cx="2143108" cy="27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9"/>
          <a:srcRect l="51611" t="25390" r="36310" b="47266"/>
          <a:stretch>
            <a:fillRect/>
          </a:stretch>
        </p:blipFill>
        <p:spPr bwMode="auto">
          <a:xfrm>
            <a:off x="3428992" y="4130390"/>
            <a:ext cx="2143141" cy="2727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/>
          <a:srcRect l="58675" t="48698" r="25878" b="16015"/>
          <a:stretch>
            <a:fillRect/>
          </a:stretch>
        </p:blipFill>
        <p:spPr bwMode="auto">
          <a:xfrm>
            <a:off x="6858016" y="-1"/>
            <a:ext cx="2285985" cy="2936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8"/>
          <a:srcRect l="24744" t="21679" r="65373" b="53981"/>
          <a:stretch>
            <a:fillRect/>
          </a:stretch>
        </p:blipFill>
        <p:spPr bwMode="auto">
          <a:xfrm>
            <a:off x="0" y="0"/>
            <a:ext cx="2012137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10"/>
          <a:srcRect l="60114" t="57617" r="28624" b="17969"/>
          <a:stretch>
            <a:fillRect/>
          </a:stretch>
        </p:blipFill>
        <p:spPr bwMode="auto">
          <a:xfrm>
            <a:off x="7000892" y="4158968"/>
            <a:ext cx="2214578" cy="2699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4" descr="65 бесплатных фонов для презентации – скачать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227" cy="6858000"/>
          </a:xfrm>
          <a:prstGeom prst="rect">
            <a:avLst/>
          </a:prstGeom>
          <a:noFill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/>
          <a:srcRect l="26354" t="59828" r="64385" b="26335"/>
          <a:stretch>
            <a:fillRect/>
          </a:stretch>
        </p:blipFill>
        <p:spPr bwMode="auto">
          <a:xfrm>
            <a:off x="2285984" y="345736"/>
            <a:ext cx="1129401" cy="948696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/>
          <a:srcRect l="61467" t="26755" r="27415" b="51085"/>
          <a:stretch>
            <a:fillRect/>
          </a:stretch>
        </p:blipFill>
        <p:spPr bwMode="auto">
          <a:xfrm>
            <a:off x="5857884" y="5072074"/>
            <a:ext cx="928694" cy="10662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/>
          <a:srcRect l="64042" t="65664" r="26992" b="13959"/>
          <a:stretch>
            <a:fillRect/>
          </a:stretch>
        </p:blipFill>
        <p:spPr bwMode="auto">
          <a:xfrm>
            <a:off x="2357422" y="5643578"/>
            <a:ext cx="785818" cy="93022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/>
          <a:srcRect l="51025" t="65546" r="40507" b="15849"/>
          <a:stretch>
            <a:fillRect/>
          </a:stretch>
        </p:blipFill>
        <p:spPr bwMode="auto">
          <a:xfrm>
            <a:off x="5857884" y="3286124"/>
            <a:ext cx="873925" cy="1139902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/>
          <a:srcRect l="53117" t="24471" r="38415" b="57312"/>
          <a:stretch>
            <a:fillRect/>
          </a:stretch>
        </p:blipFill>
        <p:spPr bwMode="auto">
          <a:xfrm>
            <a:off x="7643834" y="3015338"/>
            <a:ext cx="873585" cy="105660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/>
          <a:srcRect l="44473" t="25296" r="46742" b="61095"/>
          <a:stretch>
            <a:fillRect/>
          </a:stretch>
        </p:blipFill>
        <p:spPr bwMode="auto">
          <a:xfrm>
            <a:off x="500034" y="3064156"/>
            <a:ext cx="992195" cy="956759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/>
          <a:srcRect l="64166" t="66660" r="28147" b="19270"/>
          <a:stretch>
            <a:fillRect/>
          </a:stretch>
        </p:blipFill>
        <p:spPr bwMode="auto">
          <a:xfrm>
            <a:off x="5786446" y="357166"/>
            <a:ext cx="818738" cy="96732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5"/>
          <a:srcRect l="55454" t="43630" r="35761" b="37500"/>
          <a:stretch>
            <a:fillRect/>
          </a:stretch>
        </p:blipFill>
        <p:spPr bwMode="auto">
          <a:xfrm>
            <a:off x="2394754" y="4286256"/>
            <a:ext cx="819924" cy="1077019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3" name="Picture 3" descr="D:\Documents\Desktop\Дид ИГРЫ и ПОСОБИЯ\Дид игра Мусор\металл.jpeg"/>
          <p:cNvPicPr>
            <a:picLocks noChangeAspect="1" noChangeArrowheads="1"/>
          </p:cNvPicPr>
          <p:nvPr/>
        </p:nvPicPr>
        <p:blipFill>
          <a:blip r:embed="rId6"/>
          <a:srcRect l="22524" t="35257" r="58058" b="40116"/>
          <a:stretch>
            <a:fillRect/>
          </a:stretch>
        </p:blipFill>
        <p:spPr bwMode="auto">
          <a:xfrm>
            <a:off x="4000496" y="1571612"/>
            <a:ext cx="1071570" cy="101799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54" name="Picture 3" descr="D:\Documents\Desktop\Дид ИГРЫ и ПОСОБИЯ\Дид игра Мусор\металл.jpeg"/>
          <p:cNvPicPr>
            <a:picLocks noChangeAspect="1" noChangeArrowheads="1"/>
          </p:cNvPicPr>
          <p:nvPr/>
        </p:nvPicPr>
        <p:blipFill>
          <a:blip r:embed="rId6"/>
          <a:srcRect l="17929" t="70599" r="62653" b="8662"/>
          <a:stretch>
            <a:fillRect/>
          </a:stretch>
        </p:blipFill>
        <p:spPr bwMode="auto">
          <a:xfrm>
            <a:off x="3929058" y="2928934"/>
            <a:ext cx="1395025" cy="83009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55" name="Picture 3" descr="D:\Documents\Desktop\Дид ИГРЫ и ПОСОБИЯ\Дид игра Мусор\металл.jpeg"/>
          <p:cNvPicPr>
            <a:picLocks noChangeAspect="1" noChangeArrowheads="1"/>
          </p:cNvPicPr>
          <p:nvPr/>
        </p:nvPicPr>
        <p:blipFill>
          <a:blip r:embed="rId6"/>
          <a:srcRect l="21036" t="12191" r="60517" b="70620"/>
          <a:stretch>
            <a:fillRect/>
          </a:stretch>
        </p:blipFill>
        <p:spPr bwMode="auto">
          <a:xfrm>
            <a:off x="3994235" y="357166"/>
            <a:ext cx="1149269" cy="80214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/>
          <a:srcRect l="57614" t="24349" r="35797" b="61003"/>
          <a:stretch>
            <a:fillRect/>
          </a:stretch>
        </p:blipFill>
        <p:spPr bwMode="auto">
          <a:xfrm>
            <a:off x="5857884" y="1714488"/>
            <a:ext cx="842968" cy="105371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7"/>
          <a:srcRect l="49854" t="26172" r="43008" b="58203"/>
          <a:stretch>
            <a:fillRect/>
          </a:stretch>
        </p:blipFill>
        <p:spPr bwMode="auto">
          <a:xfrm>
            <a:off x="2428860" y="2857496"/>
            <a:ext cx="951361" cy="1170906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7"/>
          <a:srcRect l="34334" t="27865" r="58528" b="60416"/>
          <a:stretch>
            <a:fillRect/>
          </a:stretch>
        </p:blipFill>
        <p:spPr bwMode="auto">
          <a:xfrm>
            <a:off x="2285984" y="1643050"/>
            <a:ext cx="1000132" cy="923198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/>
          <a:srcRect l="58675" t="48698" r="25878" b="16015"/>
          <a:stretch>
            <a:fillRect/>
          </a:stretch>
        </p:blipFill>
        <p:spPr bwMode="auto">
          <a:xfrm>
            <a:off x="6858016" y="-1"/>
            <a:ext cx="2285985" cy="2936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8"/>
          <a:srcRect l="24744" t="21679" r="65373" b="53981"/>
          <a:stretch>
            <a:fillRect/>
          </a:stretch>
        </p:blipFill>
        <p:spPr bwMode="auto">
          <a:xfrm>
            <a:off x="-1" y="0"/>
            <a:ext cx="2012137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8"/>
          <a:srcRect l="25293" t="52930" r="63726" b="21809"/>
          <a:stretch>
            <a:fillRect/>
          </a:stretch>
        </p:blipFill>
        <p:spPr bwMode="auto">
          <a:xfrm>
            <a:off x="0" y="4086273"/>
            <a:ext cx="2214546" cy="2864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9"/>
          <a:srcRect l="51611" t="25390" r="36310" b="47266"/>
          <a:stretch>
            <a:fillRect/>
          </a:stretch>
        </p:blipFill>
        <p:spPr bwMode="auto">
          <a:xfrm>
            <a:off x="3428992" y="4130390"/>
            <a:ext cx="2143141" cy="2727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10"/>
          <a:srcRect l="60114" t="57617" r="28624" b="17969"/>
          <a:stretch>
            <a:fillRect/>
          </a:stretch>
        </p:blipFill>
        <p:spPr bwMode="auto">
          <a:xfrm>
            <a:off x="6929454" y="4071902"/>
            <a:ext cx="2286016" cy="2786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4" descr="65 бесплатных фонов для презентации – скачать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227" cy="6858000"/>
          </a:xfrm>
          <a:prstGeom prst="rect">
            <a:avLst/>
          </a:prstGeom>
          <a:noFill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/>
          <a:srcRect l="25659" t="22201" r="62445" b="57454"/>
          <a:stretch>
            <a:fillRect/>
          </a:stretch>
        </p:blipFill>
        <p:spPr bwMode="auto">
          <a:xfrm>
            <a:off x="2357422" y="1851868"/>
            <a:ext cx="857256" cy="824285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/>
          <a:srcRect l="37592" t="26330" r="50878" b="51553"/>
          <a:stretch>
            <a:fillRect/>
          </a:stretch>
        </p:blipFill>
        <p:spPr bwMode="auto">
          <a:xfrm>
            <a:off x="2428860" y="5715016"/>
            <a:ext cx="763307" cy="859265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/>
          <a:srcRect l="49597" t="25717" r="39760" b="56705"/>
          <a:stretch>
            <a:fillRect/>
          </a:stretch>
        </p:blipFill>
        <p:spPr bwMode="auto">
          <a:xfrm>
            <a:off x="7429520" y="3071810"/>
            <a:ext cx="961665" cy="857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/>
          <a:srcRect l="40000" t="68086" r="52528" b="16697"/>
          <a:stretch>
            <a:fillRect/>
          </a:stretch>
        </p:blipFill>
        <p:spPr bwMode="auto">
          <a:xfrm>
            <a:off x="2357422" y="4357694"/>
            <a:ext cx="796346" cy="1013208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/>
          <a:srcRect l="55807" t="44814" r="35725" b="35695"/>
          <a:stretch>
            <a:fillRect/>
          </a:stretch>
        </p:blipFill>
        <p:spPr bwMode="auto">
          <a:xfrm>
            <a:off x="571472" y="2928934"/>
            <a:ext cx="785818" cy="1016941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/>
          <a:srcRect l="35550" t="23847" r="56978" b="54890"/>
          <a:stretch>
            <a:fillRect/>
          </a:stretch>
        </p:blipFill>
        <p:spPr bwMode="auto">
          <a:xfrm>
            <a:off x="2428860" y="285728"/>
            <a:ext cx="723310" cy="1157296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/>
          <a:srcRect l="54283" t="66276" r="36932" b="15169"/>
          <a:stretch>
            <a:fillRect/>
          </a:stretch>
        </p:blipFill>
        <p:spPr bwMode="auto">
          <a:xfrm>
            <a:off x="4000496" y="3000372"/>
            <a:ext cx="1000131" cy="1005737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/>
          <a:srcRect l="63251" t="23633" r="27964" b="59765"/>
          <a:stretch>
            <a:fillRect/>
          </a:stretch>
        </p:blipFill>
        <p:spPr bwMode="auto">
          <a:xfrm>
            <a:off x="5786446" y="5643578"/>
            <a:ext cx="829709" cy="986622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/>
          <a:srcRect l="42277" t="64453" r="48938" b="16992"/>
          <a:stretch>
            <a:fillRect/>
          </a:stretch>
        </p:blipFill>
        <p:spPr bwMode="auto">
          <a:xfrm>
            <a:off x="5500694" y="1643050"/>
            <a:ext cx="902375" cy="107157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6"/>
          <a:srcRect l="27013" t="47071" r="65849" b="37304"/>
          <a:stretch>
            <a:fillRect/>
          </a:stretch>
        </p:blipFill>
        <p:spPr bwMode="auto">
          <a:xfrm>
            <a:off x="2357422" y="3000372"/>
            <a:ext cx="777881" cy="957392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6"/>
          <a:srcRect l="42057" t="27344" r="50585" b="63867"/>
          <a:stretch>
            <a:fillRect/>
          </a:stretch>
        </p:blipFill>
        <p:spPr bwMode="auto">
          <a:xfrm>
            <a:off x="5500694" y="3000372"/>
            <a:ext cx="1254134" cy="842329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/>
          <a:srcRect l="26903" t="24414" r="66289" b="61523"/>
          <a:stretch>
            <a:fillRect/>
          </a:stretch>
        </p:blipFill>
        <p:spPr bwMode="auto">
          <a:xfrm>
            <a:off x="5715008" y="4286256"/>
            <a:ext cx="852980" cy="990555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2" name="Picture 3" descr="D:\Documents\Desktop\Дид ИГРЫ и ПОСОБИЯ\Дид игра Мусор\металл.jpeg"/>
          <p:cNvPicPr>
            <a:picLocks noChangeAspect="1" noChangeArrowheads="1"/>
          </p:cNvPicPr>
          <p:nvPr/>
        </p:nvPicPr>
        <p:blipFill>
          <a:blip r:embed="rId7"/>
          <a:srcRect l="40389" t="62995" r="44077" b="5896"/>
          <a:stretch>
            <a:fillRect/>
          </a:stretch>
        </p:blipFill>
        <p:spPr bwMode="auto">
          <a:xfrm>
            <a:off x="5572132" y="285728"/>
            <a:ext cx="738193" cy="110728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43" name="Picture 3" descr="D:\Documents\Desktop\Дид ИГРЫ и ПОСОБИЯ\Дид игра Мусор\металл.jpeg"/>
          <p:cNvPicPr>
            <a:picLocks noChangeAspect="1" noChangeArrowheads="1"/>
          </p:cNvPicPr>
          <p:nvPr/>
        </p:nvPicPr>
        <p:blipFill>
          <a:blip r:embed="rId7"/>
          <a:srcRect l="80583" t="5185" b="71484"/>
          <a:stretch>
            <a:fillRect/>
          </a:stretch>
        </p:blipFill>
        <p:spPr bwMode="auto">
          <a:xfrm>
            <a:off x="3929058" y="357166"/>
            <a:ext cx="1047730" cy="94297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44" name="Picture 3" descr="D:\Documents\Desktop\Дид ИГРЫ и ПОСОБИЯ\Дид игра Мусор\металл.jpeg"/>
          <p:cNvPicPr>
            <a:picLocks noChangeAspect="1" noChangeArrowheads="1"/>
          </p:cNvPicPr>
          <p:nvPr/>
        </p:nvPicPr>
        <p:blipFill>
          <a:blip r:embed="rId7"/>
          <a:srcRect l="2460" t="4580" r="80064" b="69496"/>
          <a:stretch>
            <a:fillRect/>
          </a:stretch>
        </p:blipFill>
        <p:spPr bwMode="auto">
          <a:xfrm>
            <a:off x="4000496" y="1643050"/>
            <a:ext cx="892975" cy="99219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/>
          <a:srcRect l="51611" t="25390" r="36310" b="47266"/>
          <a:stretch>
            <a:fillRect/>
          </a:stretch>
        </p:blipFill>
        <p:spPr bwMode="auto">
          <a:xfrm>
            <a:off x="3428992" y="4130390"/>
            <a:ext cx="2143141" cy="2727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9"/>
          <a:srcRect l="24744" t="21679" r="65373" b="53981"/>
          <a:stretch>
            <a:fillRect/>
          </a:stretch>
        </p:blipFill>
        <p:spPr bwMode="auto">
          <a:xfrm>
            <a:off x="-1" y="0"/>
            <a:ext cx="2012137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/>
          <a:srcRect l="58675" t="48698" r="25878" b="16015"/>
          <a:stretch>
            <a:fillRect/>
          </a:stretch>
        </p:blipFill>
        <p:spPr bwMode="auto">
          <a:xfrm>
            <a:off x="6858016" y="-1"/>
            <a:ext cx="2285985" cy="2936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9"/>
          <a:srcRect l="25293" t="52930" r="63726" b="21809"/>
          <a:stretch>
            <a:fillRect/>
          </a:stretch>
        </p:blipFill>
        <p:spPr bwMode="auto">
          <a:xfrm>
            <a:off x="0" y="4086273"/>
            <a:ext cx="2214546" cy="2864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10"/>
          <a:srcRect l="60114" t="57617" r="28624" b="17969"/>
          <a:stretch>
            <a:fillRect/>
          </a:stretch>
        </p:blipFill>
        <p:spPr bwMode="auto">
          <a:xfrm>
            <a:off x="6929454" y="4071902"/>
            <a:ext cx="2286016" cy="2786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4</Words>
  <PresentationFormat>Экран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Развивающая – интерактивная игра «Сортируем мусор»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Uzer</dc:creator>
  <cp:lastModifiedBy>Uzer</cp:lastModifiedBy>
  <cp:revision>9</cp:revision>
  <dcterms:created xsi:type="dcterms:W3CDTF">2022-03-09T07:59:34Z</dcterms:created>
  <dcterms:modified xsi:type="dcterms:W3CDTF">2022-03-13T15:51:40Z</dcterms:modified>
</cp:coreProperties>
</file>