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9"/>
    <p:sldId id="257" r:id="rId20"/>
    <p:sldId id="258" r:id="rId21"/>
    <p:sldId id="259" r:id="rId22"/>
    <p:sldId id="260" r:id="rId23"/>
    <p:sldId id="261" r:id="rId24"/>
    <p:sldId id="262" r:id="rId25"/>
    <p:sldId id="263" r:id="rId26"/>
    <p:sldId id="264" r:id="rId27"/>
    <p:sldId id="265" r:id="rId28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Efour Digital Pro" charset="1" panose="02000500000000000000"/>
      <p:regular r:id="rId10"/>
    </p:embeddedFont>
    <p:embeddedFont>
      <p:font typeface="Montserrat Semi-Bold" charset="1" panose="00000700000000000000"/>
      <p:regular r:id="rId11"/>
    </p:embeddedFont>
    <p:embeddedFont>
      <p:font typeface="Montserrat Semi-Bold Bold" charset="1" panose="00000800000000000000"/>
      <p:regular r:id="rId12"/>
    </p:embeddedFont>
    <p:embeddedFont>
      <p:font typeface="Montserrat Semi-Bold Italics" charset="1" panose="00000700000000000000"/>
      <p:regular r:id="rId13"/>
    </p:embeddedFont>
    <p:embeddedFont>
      <p:font typeface="Montserrat Semi-Bold Bold Italics" charset="1" panose="00000800000000000000"/>
      <p:regular r:id="rId14"/>
    </p:embeddedFont>
    <p:embeddedFont>
      <p:font typeface="Montserrat" charset="1" panose="00000500000000000000"/>
      <p:regular r:id="rId15"/>
    </p:embeddedFont>
    <p:embeddedFont>
      <p:font typeface="Montserrat Bold" charset="1" panose="00000600000000000000"/>
      <p:regular r:id="rId16"/>
    </p:embeddedFont>
    <p:embeddedFont>
      <p:font typeface="Montserrat Italics" charset="1" panose="00000500000000000000"/>
      <p:regular r:id="rId17"/>
    </p:embeddedFont>
    <p:embeddedFont>
      <p:font typeface="Montserrat Bold Italics" charset="1" panose="00000600000000000000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slides/slide1.xml" Type="http://schemas.openxmlformats.org/officeDocument/2006/relationships/slide"/><Relationship Id="rId2" Target="presProps.xml" Type="http://schemas.openxmlformats.org/officeDocument/2006/relationships/presProps"/><Relationship Id="rId20" Target="slides/slide2.xml" Type="http://schemas.openxmlformats.org/officeDocument/2006/relationships/slide"/><Relationship Id="rId21" Target="slides/slide3.xml" Type="http://schemas.openxmlformats.org/officeDocument/2006/relationships/slide"/><Relationship Id="rId22" Target="slides/slide4.xml" Type="http://schemas.openxmlformats.org/officeDocument/2006/relationships/slide"/><Relationship Id="rId23" Target="slides/slide5.xml" Type="http://schemas.openxmlformats.org/officeDocument/2006/relationships/slide"/><Relationship Id="rId24" Target="slides/slide6.xml" Type="http://schemas.openxmlformats.org/officeDocument/2006/relationships/slide"/><Relationship Id="rId25" Target="slides/slide7.xml" Type="http://schemas.openxmlformats.org/officeDocument/2006/relationships/slide"/><Relationship Id="rId26" Target="slides/slide8.xml" Type="http://schemas.openxmlformats.org/officeDocument/2006/relationships/slide"/><Relationship Id="rId27" Target="slides/slide9.xml" Type="http://schemas.openxmlformats.org/officeDocument/2006/relationships/slide"/><Relationship Id="rId28" Target="slides/slide10.xml" Type="http://schemas.openxmlformats.org/officeDocument/2006/relationships/slide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8.png" Type="http://schemas.openxmlformats.org/officeDocument/2006/relationships/image"/><Relationship Id="rId3" Target="../media/image1.png" Type="http://schemas.openxmlformats.org/officeDocument/2006/relationships/image"/><Relationship Id="rId4" Target="../media/image2.svg" Type="http://schemas.openxmlformats.org/officeDocument/2006/relationships/image"/><Relationship Id="rId5" Target="../media/image7.png" Type="http://schemas.openxmlformats.org/officeDocument/2006/relationships/image"/><Relationship Id="rId6" Target="../media/image8.svg" Type="http://schemas.openxmlformats.org/officeDocument/2006/relationships/image"/><Relationship Id="rId7" Target="../media/image3.png" Type="http://schemas.openxmlformats.org/officeDocument/2006/relationships/image"/><Relationship Id="rId8" Target="../media/image4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8.svg" Type="http://schemas.openxmlformats.org/officeDocument/2006/relationships/image"/><Relationship Id="rId11" Target="../media/image19.png" Type="http://schemas.openxmlformats.org/officeDocument/2006/relationships/image"/><Relationship Id="rId12" Target="../media/image20.svg" Type="http://schemas.openxmlformats.org/officeDocument/2006/relationships/image"/><Relationship Id="rId13" Target="../media/image21.png" Type="http://schemas.openxmlformats.org/officeDocument/2006/relationships/image"/><Relationship Id="rId14" Target="../media/image22.svg" Type="http://schemas.openxmlformats.org/officeDocument/2006/relationships/image"/><Relationship Id="rId15" Target="../media/image23.png" Type="http://schemas.openxmlformats.org/officeDocument/2006/relationships/image"/><Relationship Id="rId16" Target="../media/image24.svg" Type="http://schemas.openxmlformats.org/officeDocument/2006/relationships/image"/><Relationship Id="rId2" Target="../media/image10.jpeg" Type="http://schemas.openxmlformats.org/officeDocument/2006/relationships/image"/><Relationship Id="rId3" Target="../media/image11.png" Type="http://schemas.openxmlformats.org/officeDocument/2006/relationships/image"/><Relationship Id="rId4" Target="../media/image12.svg" Type="http://schemas.openxmlformats.org/officeDocument/2006/relationships/image"/><Relationship Id="rId5" Target="../media/image13.png" Type="http://schemas.openxmlformats.org/officeDocument/2006/relationships/image"/><Relationship Id="rId6" Target="../media/image14.svg" Type="http://schemas.openxmlformats.org/officeDocument/2006/relationships/image"/><Relationship Id="rId7" Target="../media/image15.png" Type="http://schemas.openxmlformats.org/officeDocument/2006/relationships/image"/><Relationship Id="rId8" Target="../media/image16.svg" Type="http://schemas.openxmlformats.org/officeDocument/2006/relationships/image"/><Relationship Id="rId9" Target="../media/image17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8.svg" Type="http://schemas.openxmlformats.org/officeDocument/2006/relationships/image"/><Relationship Id="rId11" Target="../media/image13.png" Type="http://schemas.openxmlformats.org/officeDocument/2006/relationships/image"/><Relationship Id="rId12" Target="../media/image14.svg" Type="http://schemas.openxmlformats.org/officeDocument/2006/relationships/image"/><Relationship Id="rId2" Target="../media/image25.png" Type="http://schemas.openxmlformats.org/officeDocument/2006/relationships/image"/><Relationship Id="rId3" Target="../media/image19.png" Type="http://schemas.openxmlformats.org/officeDocument/2006/relationships/image"/><Relationship Id="rId4" Target="../media/image20.svg" Type="http://schemas.openxmlformats.org/officeDocument/2006/relationships/image"/><Relationship Id="rId5" Target="../media/image11.png" Type="http://schemas.openxmlformats.org/officeDocument/2006/relationships/image"/><Relationship Id="rId6" Target="../media/image12.svg" Type="http://schemas.openxmlformats.org/officeDocument/2006/relationships/image"/><Relationship Id="rId7" Target="../media/image15.png" Type="http://schemas.openxmlformats.org/officeDocument/2006/relationships/image"/><Relationship Id="rId8" Target="../media/image16.svg" Type="http://schemas.openxmlformats.org/officeDocument/2006/relationships/image"/><Relationship Id="rId9" Target="../media/image17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.png" Type="http://schemas.openxmlformats.org/officeDocument/2006/relationships/image"/><Relationship Id="rId3" Target="../media/image14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7.png" Type="http://schemas.openxmlformats.org/officeDocument/2006/relationships/image"/><Relationship Id="rId3" Target="../media/image18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6.jpeg" Type="http://schemas.openxmlformats.org/officeDocument/2006/relationships/image"/><Relationship Id="rId3" Target="../media/image15.png" Type="http://schemas.openxmlformats.org/officeDocument/2006/relationships/image"/><Relationship Id="rId4" Target="../media/image16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png" Type="http://schemas.openxmlformats.org/officeDocument/2006/relationships/image"/><Relationship Id="rId3" Target="../media/image12.sv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7.jpeg" Type="http://schemas.openxmlformats.org/officeDocument/2006/relationships/image"/><Relationship Id="rId3" Target="../media/image19.png" Type="http://schemas.openxmlformats.org/officeDocument/2006/relationships/image"/><Relationship Id="rId4" Target="../media/image20.sv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3.png" Type="http://schemas.openxmlformats.org/officeDocument/2006/relationships/image"/><Relationship Id="rId3" Target="../media/image24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4B39B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7705822" y="2427705"/>
            <a:ext cx="10321684" cy="5431590"/>
            <a:chOff x="0" y="0"/>
            <a:chExt cx="13762245" cy="7242121"/>
          </a:xfrm>
        </p:grpSpPr>
        <p:sp>
          <p:nvSpPr>
            <p:cNvPr name="TextBox 3" id="3"/>
            <p:cNvSpPr txBox="true"/>
            <p:nvPr/>
          </p:nvSpPr>
          <p:spPr>
            <a:xfrm rot="0">
              <a:off x="0" y="574983"/>
              <a:ext cx="13762245" cy="219929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12027"/>
                </a:lnSpc>
              </a:pPr>
              <a:r>
                <a:rPr lang="en-US" spc="120" sz="12027">
                  <a:solidFill>
                    <a:srgbClr val="FFFFFF"/>
                  </a:solidFill>
                  <a:latin typeface="Efour Digital Pro Bold"/>
                </a:rPr>
                <a:t>РЕФЛЕКСИЯ</a:t>
              </a:r>
            </a:p>
          </p:txBody>
        </p:sp>
        <p:sp>
          <p:nvSpPr>
            <p:cNvPr name="TextBox 4" id="4"/>
            <p:cNvSpPr txBox="true"/>
            <p:nvPr/>
          </p:nvSpPr>
          <p:spPr>
            <a:xfrm rot="0">
              <a:off x="0" y="3918796"/>
              <a:ext cx="13762245" cy="33233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10291"/>
                </a:lnSpc>
              </a:pPr>
              <a:r>
                <a:rPr lang="en-US" spc="68" sz="6860">
                  <a:solidFill>
                    <a:srgbClr val="FFFFFF"/>
                  </a:solidFill>
                  <a:latin typeface="Montserrat Bold"/>
                </a:rPr>
                <a:t>Давайте оценим свои знания !</a:t>
              </a: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838967" y="674067"/>
            <a:ext cx="8566686" cy="8566686"/>
            <a:chOff x="0" y="0"/>
            <a:chExt cx="11422248" cy="11422248"/>
          </a:xfrm>
        </p:grpSpPr>
        <p:grpSp>
          <p:nvGrpSpPr>
            <p:cNvPr name="Group 6" id="6"/>
            <p:cNvGrpSpPr/>
            <p:nvPr/>
          </p:nvGrpSpPr>
          <p:grpSpPr>
            <a:xfrm rot="0">
              <a:off x="0" y="0"/>
              <a:ext cx="11422248" cy="11422248"/>
              <a:chOff x="0" y="0"/>
              <a:chExt cx="6350000" cy="6350000"/>
            </a:xfrm>
          </p:grpSpPr>
          <p:sp>
            <p:nvSpPr>
              <p:cNvPr name="Freeform 7" id="7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21665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FFFF">
                  <a:alpha val="5882"/>
                </a:srgbClr>
              </a:solidFill>
            </p:spPr>
          </p:sp>
        </p:grpSp>
        <p:grpSp>
          <p:nvGrpSpPr>
            <p:cNvPr name="Group 8" id="8"/>
            <p:cNvGrpSpPr/>
            <p:nvPr/>
          </p:nvGrpSpPr>
          <p:grpSpPr>
            <a:xfrm rot="0">
              <a:off x="928641" y="909160"/>
              <a:ext cx="9564966" cy="9564966"/>
              <a:chOff x="0" y="0"/>
              <a:chExt cx="6350000" cy="6350000"/>
            </a:xfrm>
          </p:grpSpPr>
          <p:sp>
            <p:nvSpPr>
              <p:cNvPr name="Freeform 9" id="9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21665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FFFF">
                  <a:alpha val="5882"/>
                </a:srgbClr>
              </a:solidFill>
            </p:spPr>
          </p:sp>
        </p:grpSp>
      </p:grpSp>
      <p:pic>
        <p:nvPicPr>
          <p:cNvPr name="Picture 10" id="10"/>
          <p:cNvPicPr>
            <a:picLocks noChangeAspect="true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1398259">
            <a:off x="994249" y="3077541"/>
            <a:ext cx="1351028" cy="1063627"/>
          </a:xfrm>
          <a:prstGeom prst="rect">
            <a:avLst/>
          </a:prstGeom>
        </p:spPr>
      </p:pic>
      <p:pic>
        <p:nvPicPr>
          <p:cNvPr name="Picture 11" id="11"/>
          <p:cNvPicPr>
            <a:picLocks noChangeAspect="true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true" flipV="false" rot="-2866642">
            <a:off x="7287925" y="985538"/>
            <a:ext cx="1291543" cy="1016796"/>
          </a:xfrm>
          <a:prstGeom prst="rect">
            <a:avLst/>
          </a:prstGeom>
        </p:spPr>
      </p:pic>
      <p:pic>
        <p:nvPicPr>
          <p:cNvPr name="Picture 12" id="12"/>
          <p:cNvPicPr>
            <a:picLocks noChangeAspect="true"/>
          </p:cNvPicPr>
          <p:nvPr/>
        </p:nvPicPr>
        <p:blipFill>
          <a:blip r:embed="rId4">
            <a:alphaModFix amt="3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117369" y="6113189"/>
            <a:ext cx="815228" cy="821200"/>
          </a:xfrm>
          <a:prstGeom prst="rect">
            <a:avLst/>
          </a:prstGeom>
        </p:spPr>
      </p:pic>
      <p:pic>
        <p:nvPicPr>
          <p:cNvPr name="Picture 13" id="13"/>
          <p:cNvPicPr>
            <a:picLocks noChangeAspect="true"/>
          </p:cNvPicPr>
          <p:nvPr/>
        </p:nvPicPr>
        <p:blipFill>
          <a:blip r:embed="rId4">
            <a:alphaModFix amt="3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2375680" y="396801"/>
            <a:ext cx="815228" cy="821200"/>
          </a:xfrm>
          <a:prstGeom prst="rect">
            <a:avLst/>
          </a:prstGeom>
        </p:spPr>
      </p:pic>
      <p:pic>
        <p:nvPicPr>
          <p:cNvPr name="Picture 14" id="14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7259300" y="674067"/>
            <a:ext cx="400729" cy="266667"/>
          </a:xfrm>
          <a:prstGeom prst="rect">
            <a:avLst/>
          </a:prstGeom>
        </p:spPr>
      </p:pic>
      <p:grpSp>
        <p:nvGrpSpPr>
          <p:cNvPr name="Group 15" id="15"/>
          <p:cNvGrpSpPr/>
          <p:nvPr/>
        </p:nvGrpSpPr>
        <p:grpSpPr>
          <a:xfrm rot="0">
            <a:off x="14983313" y="9421117"/>
            <a:ext cx="2676716" cy="207276"/>
            <a:chOff x="0" y="0"/>
            <a:chExt cx="3568955" cy="276368"/>
          </a:xfrm>
        </p:grpSpPr>
        <p:grpSp>
          <p:nvGrpSpPr>
            <p:cNvPr name="Group 16" id="16"/>
            <p:cNvGrpSpPr/>
            <p:nvPr/>
          </p:nvGrpSpPr>
          <p:grpSpPr>
            <a:xfrm rot="0">
              <a:off x="3301803" y="9216"/>
              <a:ext cx="267153" cy="267153"/>
              <a:chOff x="0" y="0"/>
              <a:chExt cx="6350000" cy="6350000"/>
            </a:xfrm>
          </p:grpSpPr>
          <p:sp>
            <p:nvSpPr>
              <p:cNvPr name="Freeform 17" id="17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21665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FFFF">
                  <a:alpha val="19608"/>
                </a:srgbClr>
              </a:solidFill>
            </p:spPr>
          </p:sp>
        </p:grpSp>
        <p:sp>
          <p:nvSpPr>
            <p:cNvPr name="TextBox 18" id="18"/>
            <p:cNvSpPr txBox="true"/>
            <p:nvPr/>
          </p:nvSpPr>
          <p:spPr>
            <a:xfrm rot="0">
              <a:off x="0" y="38751"/>
              <a:ext cx="3088833" cy="23761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>
                <a:lnSpc>
                  <a:spcPts val="1349"/>
                </a:lnSpc>
              </a:pPr>
              <a:r>
                <a:rPr lang="en-US" spc="67" sz="1349">
                  <a:solidFill>
                    <a:srgbClr val="FFFFFF"/>
                  </a:solidFill>
                  <a:latin typeface="Montserrat Semi-Bold Bold"/>
                </a:rPr>
                <a:t>01/19</a:t>
              </a:r>
            </a:p>
          </p:txBody>
        </p:sp>
      </p:grpSp>
      <p:pic>
        <p:nvPicPr>
          <p:cNvPr name="Picture 19" id="19"/>
          <p:cNvPicPr>
            <a:picLocks noChangeAspect="true"/>
          </p:cNvPicPr>
          <p:nvPr/>
        </p:nvPicPr>
        <p:blipFill>
          <a:blip r:embed="rId8">
            <a:alphaModFix amt="3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1288589">
            <a:off x="7529370" y="3628886"/>
            <a:ext cx="1181173" cy="1561648"/>
          </a:xfrm>
          <a:prstGeom prst="rect">
            <a:avLst/>
          </a:prstGeom>
        </p:spPr>
      </p:pic>
      <p:pic>
        <p:nvPicPr>
          <p:cNvPr name="Picture 20" id="20"/>
          <p:cNvPicPr>
            <a:picLocks noChangeAspect="true"/>
          </p:cNvPicPr>
          <p:nvPr/>
        </p:nvPicPr>
        <p:blipFill>
          <a:blip r:embed="rId10"/>
          <a:srcRect l="0" t="499" r="2720" b="0"/>
          <a:stretch>
            <a:fillRect/>
          </a:stretch>
        </p:blipFill>
        <p:spPr>
          <a:xfrm flipH="false" flipV="false" rot="0">
            <a:off x="1524983" y="807401"/>
            <a:ext cx="7434979" cy="890743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8BD4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727510" y="1109208"/>
            <a:ext cx="7030904" cy="36103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9603"/>
              </a:lnSpc>
            </a:pPr>
            <a:r>
              <a:rPr lang="en-US" sz="6859">
                <a:solidFill>
                  <a:srgbClr val="FFFFFF"/>
                </a:solidFill>
                <a:latin typeface="Efour Digital Pro Bold"/>
              </a:rPr>
              <a:t>ПРЕЗЕНТАЦИЮ ПОДГОТОВИЛА</a:t>
            </a:r>
          </a:p>
          <a:p>
            <a:pPr>
              <a:lnSpc>
                <a:spcPts val="9603"/>
              </a:lnSpc>
            </a:pPr>
            <a:r>
              <a:rPr lang="en-US" sz="6859">
                <a:solidFill>
                  <a:srgbClr val="FFFFFF"/>
                </a:solidFill>
                <a:latin typeface="Efour Digital Pro Bold"/>
              </a:rPr>
              <a:t>ЕВМИНОВА М.А.</a:t>
            </a:r>
          </a:p>
        </p:txBody>
      </p:sp>
      <p:grpSp>
        <p:nvGrpSpPr>
          <p:cNvPr name="Group 3" id="3"/>
          <p:cNvGrpSpPr/>
          <p:nvPr/>
        </p:nvGrpSpPr>
        <p:grpSpPr>
          <a:xfrm rot="0">
            <a:off x="8530844" y="490892"/>
            <a:ext cx="8566686" cy="8566686"/>
            <a:chOff x="0" y="0"/>
            <a:chExt cx="11422248" cy="11422248"/>
          </a:xfrm>
        </p:grpSpPr>
        <p:grpSp>
          <p:nvGrpSpPr>
            <p:cNvPr name="Group 4" id="4"/>
            <p:cNvGrpSpPr/>
            <p:nvPr/>
          </p:nvGrpSpPr>
          <p:grpSpPr>
            <a:xfrm rot="0">
              <a:off x="0" y="0"/>
              <a:ext cx="11422248" cy="11422248"/>
              <a:chOff x="0" y="0"/>
              <a:chExt cx="6350000" cy="6350000"/>
            </a:xfrm>
          </p:grpSpPr>
          <p:sp>
            <p:nvSpPr>
              <p:cNvPr name="Freeform 5" id="5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21665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FFFF">
                  <a:alpha val="9804"/>
                </a:srgbClr>
              </a:solidFill>
            </p:spPr>
          </p:sp>
        </p:grpSp>
        <p:grpSp>
          <p:nvGrpSpPr>
            <p:cNvPr name="Group 6" id="6"/>
            <p:cNvGrpSpPr/>
            <p:nvPr/>
          </p:nvGrpSpPr>
          <p:grpSpPr>
            <a:xfrm rot="0">
              <a:off x="928641" y="909160"/>
              <a:ext cx="9564966" cy="9564966"/>
              <a:chOff x="0" y="0"/>
              <a:chExt cx="6350000" cy="6350000"/>
            </a:xfrm>
          </p:grpSpPr>
          <p:sp>
            <p:nvSpPr>
              <p:cNvPr name="Freeform 7" id="7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21665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FFFF">
                  <a:alpha val="9804"/>
                </a:srgbClr>
              </a:solidFill>
            </p:spPr>
          </p:sp>
        </p:grpSp>
      </p:grpSp>
      <p:pic>
        <p:nvPicPr>
          <p:cNvPr name="Picture 8" id="8"/>
          <p:cNvPicPr>
            <a:picLocks noChangeAspect="true"/>
          </p:cNvPicPr>
          <p:nvPr/>
        </p:nvPicPr>
        <p:blipFill>
          <a:blip r:embed="rId2"/>
          <a:srcRect l="0" t="0" r="9682" b="13691"/>
          <a:stretch>
            <a:fillRect/>
          </a:stretch>
        </p:blipFill>
        <p:spPr>
          <a:xfrm flipH="false" flipV="false" rot="0">
            <a:off x="7255112" y="487510"/>
            <a:ext cx="10203358" cy="9799490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0" t="0" r="0" b="0"/>
          <a:stretch>
            <a:fillRect/>
          </a:stretch>
        </p:blipFill>
        <p:spPr>
          <a:xfrm flipH="false" flipV="false" rot="1398259">
            <a:off x="8594743" y="1523479"/>
            <a:ext cx="1637940" cy="1289505"/>
          </a:xfrm>
          <a:prstGeom prst="rect">
            <a:avLst/>
          </a:prstGeom>
        </p:spPr>
      </p:pic>
      <p:pic>
        <p:nvPicPr>
          <p:cNvPr name="Picture 10" id="10"/>
          <p:cNvPicPr>
            <a:picLocks noChangeAspect="true"/>
          </p:cNvPicPr>
          <p:nvPr/>
        </p:nvPicPr>
        <p:blipFill>
          <a:blip r:embed="rId5">
            <a:alphaModFix amt="3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1288589">
            <a:off x="15236159" y="809551"/>
            <a:ext cx="1181173" cy="1561648"/>
          </a:xfrm>
          <a:prstGeom prst="rect">
            <a:avLst/>
          </a:prstGeom>
        </p:spPr>
      </p:pic>
      <p:pic>
        <p:nvPicPr>
          <p:cNvPr name="Picture 11" id="11"/>
          <p:cNvPicPr>
            <a:picLocks noChangeAspect="true"/>
          </p:cNvPicPr>
          <p:nvPr/>
        </p:nvPicPr>
        <p:blipFill>
          <a:blip r:embed="rId7">
            <a:alphaModFix amt="3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5295083" y="6515889"/>
            <a:ext cx="815228" cy="8212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7653" r="0" b="765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1717482" y="2615569"/>
            <a:ext cx="5541818" cy="41148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432022" y="1619712"/>
            <a:ext cx="5541818" cy="41148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7847717" y="1787024"/>
            <a:ext cx="5541818" cy="41148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4447618" y="803940"/>
            <a:ext cx="5541818" cy="41148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0684031" y="6545959"/>
            <a:ext cx="4198232" cy="3117187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3269620" y="5901824"/>
            <a:ext cx="1660685" cy="2932777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7017375" y="1466388"/>
            <a:ext cx="2087070" cy="2752730"/>
          </a:xfrm>
          <a:prstGeom prst="rect">
            <a:avLst/>
          </a:prstGeom>
        </p:spPr>
      </p:pic>
      <p:pic>
        <p:nvPicPr>
          <p:cNvPr name="Picture 10" id="10"/>
          <p:cNvPicPr>
            <a:picLocks noChangeAspect="true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7017375" y="6455935"/>
            <a:ext cx="1660685" cy="2932777"/>
          </a:xfrm>
          <a:prstGeom prst="rect">
            <a:avLst/>
          </a:prstGeom>
        </p:spPr>
      </p:pic>
      <p:pic>
        <p:nvPicPr>
          <p:cNvPr name="Picture 11" id="11"/>
          <p:cNvPicPr>
            <a:picLocks noChangeAspect="true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0279819" y="2210723"/>
            <a:ext cx="1660685" cy="2932777"/>
          </a:xfrm>
          <a:prstGeom prst="rect">
            <a:avLst/>
          </a:prstGeom>
        </p:spPr>
      </p:pic>
      <p:pic>
        <p:nvPicPr>
          <p:cNvPr name="Picture 12" id="12"/>
          <p:cNvPicPr>
            <a:picLocks noChangeAspect="true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3202931" y="1985963"/>
            <a:ext cx="1660685" cy="2932777"/>
          </a:xfrm>
          <a:prstGeom prst="rect">
            <a:avLst/>
          </a:prstGeom>
        </p:spPr>
      </p:pic>
      <p:pic>
        <p:nvPicPr>
          <p:cNvPr name="Picture 13" id="13"/>
          <p:cNvPicPr>
            <a:picLocks noChangeAspect="true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4796727" y="2615569"/>
            <a:ext cx="2087070" cy="2752730"/>
          </a:xfrm>
          <a:prstGeom prst="rect">
            <a:avLst/>
          </a:prstGeom>
        </p:spPr>
      </p:pic>
      <p:pic>
        <p:nvPicPr>
          <p:cNvPr name="Picture 14" id="14"/>
          <p:cNvPicPr>
            <a:picLocks noChangeAspect="true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4930305" y="6455935"/>
            <a:ext cx="2087070" cy="275273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B87F5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237924" y="1812986"/>
            <a:ext cx="7071040" cy="7071040"/>
            <a:chOff x="0" y="0"/>
            <a:chExt cx="9428054" cy="9428054"/>
          </a:xfrm>
        </p:grpSpPr>
        <p:grpSp>
          <p:nvGrpSpPr>
            <p:cNvPr name="Group 3" id="3"/>
            <p:cNvGrpSpPr/>
            <p:nvPr/>
          </p:nvGrpSpPr>
          <p:grpSpPr>
            <a:xfrm rot="0">
              <a:off x="0" y="0"/>
              <a:ext cx="9428054" cy="9428054"/>
              <a:chOff x="0" y="0"/>
              <a:chExt cx="6350000" cy="6350000"/>
            </a:xfrm>
          </p:grpSpPr>
          <p:sp>
            <p:nvSpPr>
              <p:cNvPr name="Freeform 4" id="4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21665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FFFF">
                  <a:alpha val="5882"/>
                </a:srgbClr>
              </a:solidFill>
            </p:spPr>
          </p:sp>
        </p:grpSp>
        <p:grpSp>
          <p:nvGrpSpPr>
            <p:cNvPr name="Group 5" id="5"/>
            <p:cNvGrpSpPr/>
            <p:nvPr/>
          </p:nvGrpSpPr>
          <p:grpSpPr>
            <a:xfrm rot="0">
              <a:off x="766511" y="750431"/>
              <a:ext cx="7895032" cy="7895032"/>
              <a:chOff x="0" y="0"/>
              <a:chExt cx="6350000" cy="6350000"/>
            </a:xfrm>
          </p:grpSpPr>
          <p:sp>
            <p:nvSpPr>
              <p:cNvPr name="Freeform 6" id="6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21665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FFFF">
                  <a:alpha val="5882"/>
                </a:srgbClr>
              </a:solidFill>
            </p:spPr>
          </p:sp>
        </p:grpSp>
      </p:grpSp>
      <p:sp>
        <p:nvSpPr>
          <p:cNvPr name="AutoShape 7" id="7"/>
          <p:cNvSpPr/>
          <p:nvPr/>
        </p:nvSpPr>
        <p:spPr>
          <a:xfrm rot="0">
            <a:off x="627024" y="1374620"/>
            <a:ext cx="17033005" cy="9525"/>
          </a:xfrm>
          <a:prstGeom prst="rect">
            <a:avLst/>
          </a:prstGeom>
          <a:solidFill>
            <a:srgbClr val="FFFFFF">
              <a:alpha val="19608"/>
            </a:srgbClr>
          </a:solidFill>
        </p:spPr>
      </p:sp>
      <p:grpSp>
        <p:nvGrpSpPr>
          <p:cNvPr name="Group 8" id="8"/>
          <p:cNvGrpSpPr/>
          <p:nvPr/>
        </p:nvGrpSpPr>
        <p:grpSpPr>
          <a:xfrm rot="0">
            <a:off x="14983313" y="9421117"/>
            <a:ext cx="2676716" cy="207276"/>
            <a:chOff x="0" y="0"/>
            <a:chExt cx="3568955" cy="276368"/>
          </a:xfrm>
        </p:grpSpPr>
        <p:grpSp>
          <p:nvGrpSpPr>
            <p:cNvPr name="Group 9" id="9"/>
            <p:cNvGrpSpPr/>
            <p:nvPr/>
          </p:nvGrpSpPr>
          <p:grpSpPr>
            <a:xfrm rot="0">
              <a:off x="3301803" y="9216"/>
              <a:ext cx="267153" cy="267153"/>
              <a:chOff x="0" y="0"/>
              <a:chExt cx="6350000" cy="6350000"/>
            </a:xfrm>
          </p:grpSpPr>
          <p:sp>
            <p:nvSpPr>
              <p:cNvPr name="Freeform 10" id="10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21665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FFFF">
                  <a:alpha val="19608"/>
                </a:srgbClr>
              </a:solidFill>
            </p:spPr>
          </p:sp>
        </p:grpSp>
        <p:sp>
          <p:nvSpPr>
            <p:cNvPr name="TextBox 11" id="11"/>
            <p:cNvSpPr txBox="true"/>
            <p:nvPr/>
          </p:nvSpPr>
          <p:spPr>
            <a:xfrm rot="0">
              <a:off x="0" y="19050"/>
              <a:ext cx="3088833" cy="25731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>
                <a:lnSpc>
                  <a:spcPts val="1400"/>
                </a:lnSpc>
              </a:pPr>
              <a:r>
                <a:rPr lang="en-US" spc="70" sz="1400">
                  <a:solidFill>
                    <a:srgbClr val="FFFFFF"/>
                  </a:solidFill>
                  <a:latin typeface="Montserrat Semi-Bold Bold"/>
                </a:rPr>
                <a:t>10/19</a:t>
              </a: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3611261" y="612544"/>
            <a:ext cx="7565582" cy="1581784"/>
            <a:chOff x="0" y="0"/>
            <a:chExt cx="10087443" cy="2109045"/>
          </a:xfrm>
        </p:grpSpPr>
        <p:sp>
          <p:nvSpPr>
            <p:cNvPr name="TextBox 13" id="13"/>
            <p:cNvSpPr txBox="true"/>
            <p:nvPr/>
          </p:nvSpPr>
          <p:spPr>
            <a:xfrm rot="0">
              <a:off x="0" y="-114300"/>
              <a:ext cx="10087443" cy="132751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8400"/>
                </a:lnSpc>
              </a:pPr>
              <a:r>
                <a:rPr lang="en-US" sz="6000">
                  <a:solidFill>
                    <a:srgbClr val="FFFFFF"/>
                  </a:solidFill>
                  <a:latin typeface="Efour Digital Pro Bold"/>
                </a:rPr>
                <a:t>ВЫБОР</a:t>
              </a:r>
            </a:p>
          </p:txBody>
        </p:sp>
        <p:sp>
          <p:nvSpPr>
            <p:cNvPr name="TextBox 14" id="14"/>
            <p:cNvSpPr txBox="true"/>
            <p:nvPr/>
          </p:nvSpPr>
          <p:spPr>
            <a:xfrm rot="0">
              <a:off x="0" y="1466457"/>
              <a:ext cx="9054510" cy="64258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4200"/>
                </a:lnSpc>
              </a:pPr>
            </a:p>
          </p:txBody>
        </p:sp>
      </p:grpSp>
      <p:grpSp>
        <p:nvGrpSpPr>
          <p:cNvPr name="Group 15" id="15"/>
          <p:cNvGrpSpPr/>
          <p:nvPr/>
        </p:nvGrpSpPr>
        <p:grpSpPr>
          <a:xfrm rot="0">
            <a:off x="9918996" y="642108"/>
            <a:ext cx="5064317" cy="1552219"/>
            <a:chOff x="0" y="0"/>
            <a:chExt cx="6752422" cy="2069626"/>
          </a:xfrm>
        </p:grpSpPr>
        <p:grpSp>
          <p:nvGrpSpPr>
            <p:cNvPr name="Group 16" id="16"/>
            <p:cNvGrpSpPr/>
            <p:nvPr/>
          </p:nvGrpSpPr>
          <p:grpSpPr>
            <a:xfrm rot="0">
              <a:off x="0" y="64820"/>
              <a:ext cx="316093" cy="316093"/>
              <a:chOff x="0" y="0"/>
              <a:chExt cx="6350000" cy="6350000"/>
            </a:xfrm>
          </p:grpSpPr>
          <p:sp>
            <p:nvSpPr>
              <p:cNvPr name="Freeform 17" id="17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21665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FFFF">
                  <a:alpha val="29804"/>
                </a:srgbClr>
              </a:solidFill>
            </p:spPr>
          </p:sp>
        </p:grpSp>
        <p:sp>
          <p:nvSpPr>
            <p:cNvPr name="TextBox 18" id="18"/>
            <p:cNvSpPr txBox="true"/>
            <p:nvPr/>
          </p:nvSpPr>
          <p:spPr>
            <a:xfrm rot="0">
              <a:off x="546141" y="-47625"/>
              <a:ext cx="6206282" cy="211725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6441"/>
                </a:lnSpc>
              </a:pPr>
              <a:r>
                <a:rPr lang="en-US" spc="99" sz="4954">
                  <a:solidFill>
                    <a:srgbClr val="FFFFFF"/>
                  </a:solidFill>
                  <a:latin typeface="Montserrat"/>
                </a:rPr>
                <a:t>УСПЕХ РАДОСТЬ</a:t>
              </a:r>
            </a:p>
          </p:txBody>
        </p:sp>
      </p:grpSp>
      <p:grpSp>
        <p:nvGrpSpPr>
          <p:cNvPr name="Group 19" id="19"/>
          <p:cNvGrpSpPr/>
          <p:nvPr/>
        </p:nvGrpSpPr>
        <p:grpSpPr>
          <a:xfrm rot="0">
            <a:off x="9515215" y="4673477"/>
            <a:ext cx="6629685" cy="790822"/>
            <a:chOff x="0" y="0"/>
            <a:chExt cx="8839579" cy="1054429"/>
          </a:xfrm>
        </p:grpSpPr>
        <p:grpSp>
          <p:nvGrpSpPr>
            <p:cNvPr name="Group 20" id="20"/>
            <p:cNvGrpSpPr/>
            <p:nvPr/>
          </p:nvGrpSpPr>
          <p:grpSpPr>
            <a:xfrm rot="0">
              <a:off x="0" y="84856"/>
              <a:ext cx="413797" cy="413797"/>
              <a:chOff x="0" y="0"/>
              <a:chExt cx="6350000" cy="6350000"/>
            </a:xfrm>
          </p:grpSpPr>
          <p:sp>
            <p:nvSpPr>
              <p:cNvPr name="Freeform 21" id="21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21665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FFFF">
                  <a:alpha val="29804"/>
                </a:srgbClr>
              </a:solidFill>
            </p:spPr>
          </p:sp>
        </p:grpSp>
        <p:sp>
          <p:nvSpPr>
            <p:cNvPr name="TextBox 22" id="22"/>
            <p:cNvSpPr txBox="true"/>
            <p:nvPr/>
          </p:nvSpPr>
          <p:spPr>
            <a:xfrm rot="0">
              <a:off x="714951" y="-38100"/>
              <a:ext cx="8124628" cy="109252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6799"/>
                </a:lnSpc>
              </a:pPr>
              <a:r>
                <a:rPr lang="en-US" spc="104" sz="5230">
                  <a:solidFill>
                    <a:srgbClr val="FFFFFF"/>
                  </a:solidFill>
                  <a:latin typeface="Montserrat"/>
                </a:rPr>
                <a:t>АКТИВНОСТЬ</a:t>
              </a:r>
            </a:p>
          </p:txBody>
        </p:sp>
      </p:grpSp>
      <p:grpSp>
        <p:nvGrpSpPr>
          <p:cNvPr name="Group 23" id="23"/>
          <p:cNvGrpSpPr/>
          <p:nvPr/>
        </p:nvGrpSpPr>
        <p:grpSpPr>
          <a:xfrm rot="0">
            <a:off x="10417752" y="2667745"/>
            <a:ext cx="4824610" cy="606166"/>
            <a:chOff x="0" y="0"/>
            <a:chExt cx="6432813" cy="808222"/>
          </a:xfrm>
        </p:grpSpPr>
        <p:grpSp>
          <p:nvGrpSpPr>
            <p:cNvPr name="Group 24" id="24"/>
            <p:cNvGrpSpPr/>
            <p:nvPr/>
          </p:nvGrpSpPr>
          <p:grpSpPr>
            <a:xfrm rot="0">
              <a:off x="0" y="61752"/>
              <a:ext cx="301131" cy="301131"/>
              <a:chOff x="0" y="0"/>
              <a:chExt cx="6350000" cy="6350000"/>
            </a:xfrm>
          </p:grpSpPr>
          <p:sp>
            <p:nvSpPr>
              <p:cNvPr name="Freeform 25" id="25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21665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FFFF">
                  <a:alpha val="29804"/>
                </a:srgbClr>
              </a:solidFill>
            </p:spPr>
          </p:sp>
        </p:grpSp>
        <p:sp>
          <p:nvSpPr>
            <p:cNvPr name="TextBox 26" id="26"/>
            <p:cNvSpPr txBox="true"/>
            <p:nvPr/>
          </p:nvSpPr>
          <p:spPr>
            <a:xfrm rot="0">
              <a:off x="520290" y="-38100"/>
              <a:ext cx="5912522" cy="84632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5226"/>
                </a:lnSpc>
              </a:pPr>
              <a:r>
                <a:rPr lang="en-US" spc="80" sz="4020">
                  <a:solidFill>
                    <a:srgbClr val="FFFFFF"/>
                  </a:solidFill>
                  <a:latin typeface="Montserrat"/>
                </a:rPr>
                <a:t>СПОКОЙСТВИЕ</a:t>
              </a:r>
            </a:p>
          </p:txBody>
        </p:sp>
      </p:grpSp>
      <p:grpSp>
        <p:nvGrpSpPr>
          <p:cNvPr name="Group 27" id="27"/>
          <p:cNvGrpSpPr/>
          <p:nvPr/>
        </p:nvGrpSpPr>
        <p:grpSpPr>
          <a:xfrm rot="0">
            <a:off x="9515215" y="6583445"/>
            <a:ext cx="4599331" cy="755651"/>
            <a:chOff x="0" y="0"/>
            <a:chExt cx="6132442" cy="1007535"/>
          </a:xfrm>
        </p:grpSpPr>
        <p:grpSp>
          <p:nvGrpSpPr>
            <p:cNvPr name="Group 28" id="28"/>
            <p:cNvGrpSpPr/>
            <p:nvPr/>
          </p:nvGrpSpPr>
          <p:grpSpPr>
            <a:xfrm rot="0">
              <a:off x="0" y="58869"/>
              <a:ext cx="287071" cy="287071"/>
              <a:chOff x="0" y="0"/>
              <a:chExt cx="6350000" cy="6350000"/>
            </a:xfrm>
          </p:grpSpPr>
          <p:sp>
            <p:nvSpPr>
              <p:cNvPr name="Freeform 29" id="29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21665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FFFF">
                  <a:alpha val="29804"/>
                </a:srgbClr>
              </a:solidFill>
            </p:spPr>
          </p:sp>
        </p:grpSp>
        <p:sp>
          <p:nvSpPr>
            <p:cNvPr name="TextBox 30" id="30"/>
            <p:cNvSpPr txBox="true"/>
            <p:nvPr/>
          </p:nvSpPr>
          <p:spPr>
            <a:xfrm rot="0">
              <a:off x="528264" y="-38100"/>
              <a:ext cx="5604178" cy="104563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6499"/>
                </a:lnSpc>
              </a:pPr>
              <a:r>
                <a:rPr lang="en-US" spc="99" sz="4999">
                  <a:solidFill>
                    <a:srgbClr val="FFFFFF"/>
                  </a:solidFill>
                  <a:latin typeface="Montserrat"/>
                </a:rPr>
                <a:t>УСТАЛОСТЬ</a:t>
              </a:r>
            </a:p>
          </p:txBody>
        </p:sp>
      </p:grpSp>
      <p:pic>
        <p:nvPicPr>
          <p:cNvPr name="Picture 31" id="31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2536051" y="2116557"/>
            <a:ext cx="4474786" cy="7411654"/>
          </a:xfrm>
          <a:prstGeom prst="rect">
            <a:avLst/>
          </a:prstGeom>
        </p:spPr>
      </p:pic>
      <p:grpSp>
        <p:nvGrpSpPr>
          <p:cNvPr name="Group 32" id="32"/>
          <p:cNvGrpSpPr/>
          <p:nvPr/>
        </p:nvGrpSpPr>
        <p:grpSpPr>
          <a:xfrm rot="0">
            <a:off x="9918996" y="8287089"/>
            <a:ext cx="4599331" cy="676276"/>
            <a:chOff x="0" y="0"/>
            <a:chExt cx="6132442" cy="901701"/>
          </a:xfrm>
        </p:grpSpPr>
        <p:grpSp>
          <p:nvGrpSpPr>
            <p:cNvPr name="Group 33" id="33"/>
            <p:cNvGrpSpPr/>
            <p:nvPr/>
          </p:nvGrpSpPr>
          <p:grpSpPr>
            <a:xfrm rot="0">
              <a:off x="0" y="58869"/>
              <a:ext cx="287071" cy="287071"/>
              <a:chOff x="0" y="0"/>
              <a:chExt cx="6350000" cy="6350000"/>
            </a:xfrm>
          </p:grpSpPr>
          <p:sp>
            <p:nvSpPr>
              <p:cNvPr name="Freeform 34" id="34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21665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FFFF">
                  <a:alpha val="29804"/>
                </a:srgbClr>
              </a:solidFill>
            </p:spPr>
          </p:sp>
        </p:grpSp>
        <p:sp>
          <p:nvSpPr>
            <p:cNvPr name="TextBox 35" id="35"/>
            <p:cNvSpPr txBox="true"/>
            <p:nvPr/>
          </p:nvSpPr>
          <p:spPr>
            <a:xfrm rot="0">
              <a:off x="528264" y="-38100"/>
              <a:ext cx="5604178" cy="93980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5849"/>
                </a:lnSpc>
              </a:pPr>
              <a:r>
                <a:rPr lang="en-US" spc="89" sz="4499">
                  <a:solidFill>
                    <a:srgbClr val="FFFFFF"/>
                  </a:solidFill>
                  <a:latin typeface="Montserrat"/>
                </a:rPr>
                <a:t>ТРУДНОСТЬ</a:t>
              </a:r>
            </a:p>
          </p:txBody>
        </p:sp>
      </p:grpSp>
      <p:pic>
        <p:nvPicPr>
          <p:cNvPr name="Picture 36" id="36"/>
          <p:cNvPicPr>
            <a:picLocks noChangeAspect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7032205" y="7339096"/>
            <a:ext cx="2553518" cy="1895987"/>
          </a:xfrm>
          <a:prstGeom prst="rect">
            <a:avLst/>
          </a:prstGeom>
        </p:spPr>
      </p:pic>
      <p:pic>
        <p:nvPicPr>
          <p:cNvPr name="Picture 37" id="37"/>
          <p:cNvPicPr>
            <a:picLocks noChangeAspect="true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7365478" y="5635451"/>
            <a:ext cx="2553518" cy="1895987"/>
          </a:xfrm>
          <a:prstGeom prst="rect">
            <a:avLst/>
          </a:prstGeom>
        </p:spPr>
      </p:pic>
      <p:pic>
        <p:nvPicPr>
          <p:cNvPr name="Picture 38" id="38"/>
          <p:cNvPicPr>
            <a:picLocks noChangeAspect="true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7603705" y="3926397"/>
            <a:ext cx="2553518" cy="1895987"/>
          </a:xfrm>
          <a:prstGeom prst="rect">
            <a:avLst/>
          </a:prstGeom>
        </p:spPr>
      </p:pic>
      <p:pic>
        <p:nvPicPr>
          <p:cNvPr name="Picture 39" id="39"/>
          <p:cNvPicPr>
            <a:picLocks noChangeAspect="true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7867241" y="1812986"/>
            <a:ext cx="2553518" cy="1895987"/>
          </a:xfrm>
          <a:prstGeom prst="rect">
            <a:avLst/>
          </a:prstGeom>
        </p:spPr>
      </p:pic>
      <p:pic>
        <p:nvPicPr>
          <p:cNvPr name="Picture 40" id="40"/>
          <p:cNvPicPr>
            <a:picLocks noChangeAspect="true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7603705" y="470224"/>
            <a:ext cx="2553518" cy="189598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CA919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2778179" y="416878"/>
            <a:ext cx="12448790" cy="924322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B87F5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2913218" y="563202"/>
            <a:ext cx="11710569" cy="869509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7786" r="0" b="778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2216727" y="310924"/>
            <a:ext cx="13435792" cy="997607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66C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2731160" y="373018"/>
            <a:ext cx="12837732" cy="953201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11005" r="0" b="1100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2340865" y="396466"/>
            <a:ext cx="12893684" cy="957356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DE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5579425" y="442022"/>
            <a:ext cx="7299158" cy="962718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DAE80zUrLRU</dc:identifier>
  <dcterms:modified xsi:type="dcterms:W3CDTF">2011-08-01T06:04:30Z</dcterms:modified>
  <cp:revision>1</cp:revision>
  <dc:title>рефлексия</dc:title>
</cp:coreProperties>
</file>