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61" r:id="rId4"/>
    <p:sldId id="262" r:id="rId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E02B1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9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C2C3C2-E2CF-4D7F-BCEA-EBC7AAF1643F}" type="datetimeFigureOut">
              <a:rPr lang="ru-RU" smtClean="0"/>
              <a:pPr/>
              <a:t>11.05.2021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56F0ED-BF37-45B6-AC7F-ECE5591600F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C2C3C2-E2CF-4D7F-BCEA-EBC7AAF1643F}" type="datetimeFigureOut">
              <a:rPr lang="ru-RU" smtClean="0"/>
              <a:pPr/>
              <a:t>11.05.2021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56F0ED-BF37-45B6-AC7F-ECE5591600F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C2C3C2-E2CF-4D7F-BCEA-EBC7AAF1643F}" type="datetimeFigureOut">
              <a:rPr lang="ru-RU" smtClean="0"/>
              <a:pPr/>
              <a:t>11.05.2021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56F0ED-BF37-45B6-AC7F-ECE5591600F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C2C3C2-E2CF-4D7F-BCEA-EBC7AAF1643F}" type="datetimeFigureOut">
              <a:rPr lang="ru-RU" smtClean="0"/>
              <a:pPr/>
              <a:t>11.05.2021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56F0ED-BF37-45B6-AC7F-ECE5591600F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C2C3C2-E2CF-4D7F-BCEA-EBC7AAF1643F}" type="datetimeFigureOut">
              <a:rPr lang="ru-RU" smtClean="0"/>
              <a:pPr/>
              <a:t>11.05.2021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56F0ED-BF37-45B6-AC7F-ECE5591600F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C2C3C2-E2CF-4D7F-BCEA-EBC7AAF1643F}" type="datetimeFigureOut">
              <a:rPr lang="ru-RU" smtClean="0"/>
              <a:pPr/>
              <a:t>11.05.2021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56F0ED-BF37-45B6-AC7F-ECE5591600F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C2C3C2-E2CF-4D7F-BCEA-EBC7AAF1643F}" type="datetimeFigureOut">
              <a:rPr lang="ru-RU" smtClean="0"/>
              <a:pPr/>
              <a:t>11.05.2021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56F0ED-BF37-45B6-AC7F-ECE5591600F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C2C3C2-E2CF-4D7F-BCEA-EBC7AAF1643F}" type="datetimeFigureOut">
              <a:rPr lang="ru-RU" smtClean="0"/>
              <a:pPr/>
              <a:t>11.05.2021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56F0ED-BF37-45B6-AC7F-ECE5591600F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C2C3C2-E2CF-4D7F-BCEA-EBC7AAF1643F}" type="datetimeFigureOut">
              <a:rPr lang="ru-RU" smtClean="0"/>
              <a:pPr/>
              <a:t>11.05.2021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56F0ED-BF37-45B6-AC7F-ECE5591600F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C2C3C2-E2CF-4D7F-BCEA-EBC7AAF1643F}" type="datetimeFigureOut">
              <a:rPr lang="ru-RU" smtClean="0"/>
              <a:pPr/>
              <a:t>11.05.2021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56F0ED-BF37-45B6-AC7F-ECE5591600F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C2C3C2-E2CF-4D7F-BCEA-EBC7AAF1643F}" type="datetimeFigureOut">
              <a:rPr lang="ru-RU" smtClean="0"/>
              <a:pPr/>
              <a:t>11.05.2021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56F0ED-BF37-45B6-AC7F-ECE5591600F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C2C3C2-E2CF-4D7F-BCEA-EBC7AAF1643F}" type="datetimeFigureOut">
              <a:rPr lang="ru-RU" smtClean="0"/>
              <a:pPr/>
              <a:t>11.05.2021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56F0ED-BF37-45B6-AC7F-ECE5591600F1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advClick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7" Type="http://schemas.openxmlformats.org/officeDocument/2006/relationships/image" Target="../media/image11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0.jpeg"/><Relationship Id="rId5" Type="http://schemas.openxmlformats.org/officeDocument/2006/relationships/image" Target="../media/image9.jpeg"/><Relationship Id="rId4" Type="http://schemas.openxmlformats.org/officeDocument/2006/relationships/image" Target="../media/image8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7" Type="http://schemas.openxmlformats.org/officeDocument/2006/relationships/image" Target="../media/image16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5.jpeg"/><Relationship Id="rId5" Type="http://schemas.openxmlformats.org/officeDocument/2006/relationships/image" Target="../media/image14.jpeg"/><Relationship Id="rId4" Type="http://schemas.openxmlformats.org/officeDocument/2006/relationships/image" Target="../media/image13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7" Type="http://schemas.openxmlformats.org/officeDocument/2006/relationships/image" Target="../media/image21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0.jpeg"/><Relationship Id="rId5" Type="http://schemas.openxmlformats.org/officeDocument/2006/relationships/image" Target="../media/image19.jpeg"/><Relationship Id="rId4" Type="http://schemas.openxmlformats.org/officeDocument/2006/relationships/image" Target="../media/image1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0a702383911129.Y3JvcCwxNTM0LDEyMDAsMzQsMA.png"/>
          <p:cNvPicPr>
            <a:picLocks noChangeAspect="1"/>
          </p:cNvPicPr>
          <p:nvPr/>
        </p:nvPicPr>
        <p:blipFill>
          <a:blip r:embed="rId2"/>
          <a:srcRect t="158" r="50000" b="50000"/>
          <a:stretch>
            <a:fillRect/>
          </a:stretch>
        </p:blipFill>
        <p:spPr>
          <a:xfrm>
            <a:off x="0" y="6825"/>
            <a:ext cx="9144000" cy="6851175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1142976" y="785794"/>
            <a:ext cx="642942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Магазин игрушек</a:t>
            </a:r>
            <a:endParaRPr lang="ru-RU" sz="48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1571604" y="6143644"/>
            <a:ext cx="2143140" cy="5760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 smtClean="0">
                <a:latin typeface="Arial Black" pitchFamily="34" charset="0"/>
              </a:rPr>
              <a:t>Старт</a:t>
            </a:r>
            <a:endParaRPr lang="ru-RU" sz="4000" b="1" dirty="0">
              <a:latin typeface="Arial Black" pitchFamily="34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5357818" y="6143644"/>
            <a:ext cx="2143140" cy="57600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 smtClean="0">
                <a:latin typeface="Arial Black" pitchFamily="34" charset="0"/>
                <a:hlinkClick r:id="" action="ppaction://hlinkshowjump?jump=nextslide"/>
              </a:rPr>
              <a:t>Далее</a:t>
            </a:r>
            <a:endParaRPr lang="ru-RU" sz="4000" b="1" dirty="0">
              <a:latin typeface="Arial Black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357554" y="1857364"/>
            <a:ext cx="1714512" cy="1015663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ru-RU" sz="6000" dirty="0" smtClean="0">
                <a:latin typeface="Arial Black" pitchFamily="34" charset="0"/>
              </a:rPr>
              <a:t>2+5</a:t>
            </a:r>
            <a:endParaRPr lang="ru-RU" sz="6000" dirty="0">
              <a:latin typeface="Arial Black" pitchFamily="34" charset="0"/>
            </a:endParaRPr>
          </a:p>
        </p:txBody>
      </p:sp>
      <p:grpSp>
        <p:nvGrpSpPr>
          <p:cNvPr id="23" name="Группа 22"/>
          <p:cNvGrpSpPr/>
          <p:nvPr/>
        </p:nvGrpSpPr>
        <p:grpSpPr>
          <a:xfrm>
            <a:off x="4714876" y="3214686"/>
            <a:ext cx="1285884" cy="1143008"/>
            <a:chOff x="4786314" y="3143248"/>
            <a:chExt cx="1482682" cy="1371219"/>
          </a:xfrm>
        </p:grpSpPr>
        <p:pic>
          <p:nvPicPr>
            <p:cNvPr id="9" name="Рисунок 8" descr="0_51470_4e61571_orig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786314" y="3143248"/>
              <a:ext cx="1482682" cy="1371219"/>
            </a:xfrm>
            <a:prstGeom prst="rect">
              <a:avLst/>
            </a:prstGeom>
          </p:spPr>
        </p:pic>
        <p:sp>
          <p:nvSpPr>
            <p:cNvPr id="14" name="TextBox 13"/>
            <p:cNvSpPr txBox="1"/>
            <p:nvPr/>
          </p:nvSpPr>
          <p:spPr>
            <a:xfrm>
              <a:off x="5286380" y="3714752"/>
              <a:ext cx="428628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3600" dirty="0" smtClean="0">
                  <a:latin typeface="Arial Black" pitchFamily="34" charset="0"/>
                </a:rPr>
                <a:t>7</a:t>
              </a:r>
              <a:endParaRPr lang="ru-RU" sz="3600" dirty="0">
                <a:latin typeface="Arial Black" pitchFamily="34" charset="0"/>
              </a:endParaRPr>
            </a:p>
          </p:txBody>
        </p:sp>
      </p:grpSp>
      <p:grpSp>
        <p:nvGrpSpPr>
          <p:cNvPr id="16" name="Группа 15"/>
          <p:cNvGrpSpPr/>
          <p:nvPr/>
        </p:nvGrpSpPr>
        <p:grpSpPr>
          <a:xfrm>
            <a:off x="3500430" y="3143248"/>
            <a:ext cx="1428760" cy="1428760"/>
            <a:chOff x="3643306" y="3143248"/>
            <a:chExt cx="1428760" cy="1428760"/>
          </a:xfrm>
        </p:grpSpPr>
        <p:pic>
          <p:nvPicPr>
            <p:cNvPr id="5" name="Рисунок 4" descr="product-313069-1.jpg"/>
            <p:cNvPicPr>
              <a:picLocks noChangeAspect="1"/>
            </p:cNvPicPr>
            <p:nvPr/>
          </p:nvPicPr>
          <p:blipFill>
            <a:blip r:embed="rId4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3643306" y="3143248"/>
              <a:ext cx="1428760" cy="1428760"/>
            </a:xfrm>
            <a:prstGeom prst="rect">
              <a:avLst/>
            </a:prstGeom>
          </p:spPr>
        </p:pic>
        <p:sp>
          <p:nvSpPr>
            <p:cNvPr id="15" name="TextBox 14"/>
            <p:cNvSpPr txBox="1"/>
            <p:nvPr/>
          </p:nvSpPr>
          <p:spPr>
            <a:xfrm>
              <a:off x="4143372" y="3714752"/>
              <a:ext cx="428628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3600" dirty="0" smtClean="0">
                  <a:latin typeface="Arial Black" pitchFamily="34" charset="0"/>
                </a:rPr>
                <a:t>7</a:t>
              </a:r>
              <a:endParaRPr lang="ru-RU" sz="3600" dirty="0">
                <a:latin typeface="Arial Black" pitchFamily="34" charset="0"/>
              </a:endParaRPr>
            </a:p>
          </p:txBody>
        </p:sp>
      </p:grpSp>
      <p:grpSp>
        <p:nvGrpSpPr>
          <p:cNvPr id="18" name="Группа 17"/>
          <p:cNvGrpSpPr/>
          <p:nvPr/>
        </p:nvGrpSpPr>
        <p:grpSpPr>
          <a:xfrm>
            <a:off x="5500694" y="4429132"/>
            <a:ext cx="1321221" cy="1285860"/>
            <a:chOff x="5572132" y="4429132"/>
            <a:chExt cx="1321221" cy="1285860"/>
          </a:xfrm>
        </p:grpSpPr>
        <p:pic>
          <p:nvPicPr>
            <p:cNvPr id="7" name="Рисунок 6" descr="6d2eeb58ac33c351348ef1071d3b3170.jpg"/>
            <p:cNvPicPr>
              <a:picLocks noChangeAspect="1"/>
            </p:cNvPicPr>
            <p:nvPr/>
          </p:nvPicPr>
          <p:blipFill>
            <a:blip r:embed="rId5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5572132" y="4429132"/>
              <a:ext cx="1321221" cy="1285860"/>
            </a:xfrm>
            <a:prstGeom prst="rect">
              <a:avLst/>
            </a:prstGeom>
          </p:spPr>
        </p:pic>
        <p:sp>
          <p:nvSpPr>
            <p:cNvPr id="17" name="TextBox 16"/>
            <p:cNvSpPr txBox="1"/>
            <p:nvPr/>
          </p:nvSpPr>
          <p:spPr>
            <a:xfrm>
              <a:off x="6000760" y="4857760"/>
              <a:ext cx="428628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3600" dirty="0">
                  <a:latin typeface="Arial Black" pitchFamily="34" charset="0"/>
                </a:rPr>
                <a:t>8</a:t>
              </a:r>
            </a:p>
          </p:txBody>
        </p:sp>
      </p:grpSp>
      <p:grpSp>
        <p:nvGrpSpPr>
          <p:cNvPr id="20" name="Группа 19"/>
          <p:cNvGrpSpPr/>
          <p:nvPr/>
        </p:nvGrpSpPr>
        <p:grpSpPr>
          <a:xfrm>
            <a:off x="4000496" y="4643446"/>
            <a:ext cx="1449554" cy="1142986"/>
            <a:chOff x="4143372" y="4572008"/>
            <a:chExt cx="1449554" cy="1142986"/>
          </a:xfrm>
        </p:grpSpPr>
        <p:pic>
          <p:nvPicPr>
            <p:cNvPr id="8" name="Рисунок 7" descr="1963640.jpg"/>
            <p:cNvPicPr>
              <a:picLocks noChangeAspect="1"/>
            </p:cNvPicPr>
            <p:nvPr/>
          </p:nvPicPr>
          <p:blipFill>
            <a:blip r:embed="rId6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4143372" y="4572008"/>
              <a:ext cx="1449554" cy="1142986"/>
            </a:xfrm>
            <a:prstGeom prst="rect">
              <a:avLst/>
            </a:prstGeom>
          </p:spPr>
        </p:pic>
        <p:sp>
          <p:nvSpPr>
            <p:cNvPr id="19" name="TextBox 18"/>
            <p:cNvSpPr txBox="1"/>
            <p:nvPr/>
          </p:nvSpPr>
          <p:spPr>
            <a:xfrm>
              <a:off x="4572000" y="4857760"/>
              <a:ext cx="428628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3600" dirty="0" smtClean="0">
                  <a:latin typeface="Arial Black" pitchFamily="34" charset="0"/>
                </a:rPr>
                <a:t>4</a:t>
              </a:r>
              <a:endParaRPr lang="ru-RU" sz="3600" dirty="0">
                <a:latin typeface="Arial Black" pitchFamily="34" charset="0"/>
              </a:endParaRPr>
            </a:p>
          </p:txBody>
        </p:sp>
      </p:grpSp>
      <p:grpSp>
        <p:nvGrpSpPr>
          <p:cNvPr id="22" name="Группа 21"/>
          <p:cNvGrpSpPr/>
          <p:nvPr/>
        </p:nvGrpSpPr>
        <p:grpSpPr>
          <a:xfrm>
            <a:off x="6072198" y="3214686"/>
            <a:ext cx="930167" cy="1428736"/>
            <a:chOff x="6143636" y="3214686"/>
            <a:chExt cx="930167" cy="1428736"/>
          </a:xfrm>
        </p:grpSpPr>
        <p:pic>
          <p:nvPicPr>
            <p:cNvPr id="6" name="Рисунок 5" descr="a265f4b865ba051fa4bdff1545a193f6.jpg"/>
            <p:cNvPicPr>
              <a:picLocks noChangeAspect="1"/>
            </p:cNvPicPr>
            <p:nvPr/>
          </p:nvPicPr>
          <p:blipFill>
            <a:blip r:embed="rId7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6143636" y="3214686"/>
              <a:ext cx="930167" cy="1428736"/>
            </a:xfrm>
            <a:prstGeom prst="rect">
              <a:avLst/>
            </a:prstGeom>
          </p:spPr>
        </p:pic>
        <p:sp>
          <p:nvSpPr>
            <p:cNvPr id="21" name="TextBox 20"/>
            <p:cNvSpPr txBox="1"/>
            <p:nvPr/>
          </p:nvSpPr>
          <p:spPr>
            <a:xfrm>
              <a:off x="6357950" y="3786190"/>
              <a:ext cx="428628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3600" dirty="0">
                  <a:latin typeface="Arial Black" pitchFamily="34" charset="0"/>
                </a:rPr>
                <a:t>9</a:t>
              </a:r>
            </a:p>
          </p:txBody>
        </p:sp>
      </p:grp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5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" fill="hold">
                      <p:stCondLst>
                        <p:cond delay="0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" presetClass="entr" presetSubtype="1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1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1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1" fill="hold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1" fill="hold" nodeType="with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43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4" fill="hold">
                      <p:stCondLst>
                        <p:cond delay="0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53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7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51" restart="whenNotActive" fill="hold" evtFilter="cancelBubble" nodeType="interactiveSeq">
                <p:stCondLst>
                  <p:cond evt="onClick" delay="0">
                    <p:tgtEl>
                      <p:spTgt spid="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2" fill="hold">
                      <p:stCondLst>
                        <p:cond delay="0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3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5" dur="5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"/>
                  </p:tgtEl>
                </p:cond>
              </p:nextCondLst>
            </p:seq>
          </p:childTnLst>
        </p:cTn>
      </p:par>
    </p:tnLst>
    <p:bldLst>
      <p:bldP spid="13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Рисунок 21" descr="0a702383911129.Y3JvcCwxNTM0LDEyMDAsMzQsMA.png"/>
          <p:cNvPicPr>
            <a:picLocks noChangeAspect="1"/>
          </p:cNvPicPr>
          <p:nvPr/>
        </p:nvPicPr>
        <p:blipFill>
          <a:blip r:embed="rId2"/>
          <a:srcRect l="50000" t="158" r="-124" b="50000"/>
          <a:stretch>
            <a:fillRect/>
          </a:stretch>
        </p:blipFill>
        <p:spPr>
          <a:xfrm>
            <a:off x="0" y="0"/>
            <a:ext cx="9144001" cy="6858000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1785918" y="785794"/>
            <a:ext cx="6000792" cy="830997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4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Магазин «Овощи</a:t>
            </a:r>
            <a:r>
              <a:rPr lang="ru-RU" sz="4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»</a:t>
            </a:r>
            <a:endParaRPr lang="ru-RU" sz="4800" b="1" spc="50" dirty="0" smtClean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1571604" y="6143644"/>
            <a:ext cx="2143140" cy="5760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 smtClean="0">
                <a:latin typeface="Arial Black" pitchFamily="34" charset="0"/>
              </a:rPr>
              <a:t>Старт</a:t>
            </a:r>
            <a:endParaRPr lang="ru-RU" sz="4000" b="1" dirty="0">
              <a:latin typeface="Arial Black" pitchFamily="34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5357818" y="6143644"/>
            <a:ext cx="2143140" cy="57600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 smtClean="0">
                <a:latin typeface="Arial Black" pitchFamily="34" charset="0"/>
                <a:hlinkClick r:id="" action="ppaction://hlinkshowjump?jump=nextslide"/>
              </a:rPr>
              <a:t>Далее</a:t>
            </a:r>
            <a:endParaRPr lang="ru-RU" sz="4000" b="1" dirty="0">
              <a:latin typeface="Arial Black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500430" y="1928802"/>
            <a:ext cx="2928958" cy="1015663"/>
          </a:xfrm>
          <a:prstGeom prst="rect">
            <a:avLst/>
          </a:prstGeom>
          <a:solidFill>
            <a:srgbClr val="0070C0"/>
          </a:solidFill>
        </p:spPr>
        <p:txBody>
          <a:bodyPr wrap="square" rtlCol="0">
            <a:spAutoFit/>
          </a:bodyPr>
          <a:lstStyle/>
          <a:p>
            <a:r>
              <a:rPr lang="ru-RU" sz="6000" dirty="0" smtClean="0">
                <a:solidFill>
                  <a:schemeClr val="bg1"/>
                </a:solidFill>
                <a:latin typeface="Arial Black" pitchFamily="34" charset="0"/>
              </a:rPr>
              <a:t>1+2+5</a:t>
            </a:r>
            <a:endParaRPr lang="ru-RU" sz="6000" dirty="0">
              <a:solidFill>
                <a:schemeClr val="bg1"/>
              </a:solidFill>
              <a:latin typeface="Arial Black" pitchFamily="34" charset="0"/>
            </a:endParaRPr>
          </a:p>
        </p:txBody>
      </p:sp>
      <p:grpSp>
        <p:nvGrpSpPr>
          <p:cNvPr id="2" name="Группа 22"/>
          <p:cNvGrpSpPr/>
          <p:nvPr/>
        </p:nvGrpSpPr>
        <p:grpSpPr>
          <a:xfrm>
            <a:off x="6072198" y="3286124"/>
            <a:ext cx="1595449" cy="1196587"/>
            <a:chOff x="5033428" y="3057546"/>
            <a:chExt cx="1839624" cy="1435495"/>
          </a:xfrm>
        </p:grpSpPr>
        <p:pic>
          <p:nvPicPr>
            <p:cNvPr id="9" name="Рисунок 8" descr="0_51470_4e61571_orig.png"/>
            <p:cNvPicPr>
              <a:picLocks noChangeAspect="1"/>
            </p:cNvPicPr>
            <p:nvPr/>
          </p:nvPicPr>
          <p:blipFill>
            <a:blip r:embed="rId3" cstate="print">
              <a:clrChange>
                <a:clrFrom>
                  <a:srgbClr val="F9FDFE"/>
                </a:clrFrom>
                <a:clrTo>
                  <a:srgbClr val="F9FDFE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5033428" y="3057546"/>
              <a:ext cx="1839624" cy="1435495"/>
            </a:xfrm>
            <a:prstGeom prst="rect">
              <a:avLst/>
            </a:prstGeom>
          </p:spPr>
        </p:pic>
        <p:sp>
          <p:nvSpPr>
            <p:cNvPr id="14" name="TextBox 13"/>
            <p:cNvSpPr txBox="1"/>
            <p:nvPr/>
          </p:nvSpPr>
          <p:spPr>
            <a:xfrm>
              <a:off x="5527654" y="3486052"/>
              <a:ext cx="428628" cy="7753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3600" dirty="0" smtClean="0">
                  <a:latin typeface="Arial Black" pitchFamily="34" charset="0"/>
                </a:rPr>
                <a:t>8</a:t>
              </a:r>
              <a:endParaRPr lang="ru-RU" sz="3600" dirty="0">
                <a:latin typeface="Arial Black" pitchFamily="34" charset="0"/>
              </a:endParaRPr>
            </a:p>
          </p:txBody>
        </p:sp>
      </p:grpSp>
      <p:grpSp>
        <p:nvGrpSpPr>
          <p:cNvPr id="3" name="Группа 15"/>
          <p:cNvGrpSpPr/>
          <p:nvPr/>
        </p:nvGrpSpPr>
        <p:grpSpPr>
          <a:xfrm>
            <a:off x="3786182" y="3143248"/>
            <a:ext cx="1321715" cy="1414621"/>
            <a:chOff x="4214810" y="3643314"/>
            <a:chExt cx="1321715" cy="1414621"/>
          </a:xfrm>
        </p:grpSpPr>
        <p:pic>
          <p:nvPicPr>
            <p:cNvPr id="5" name="Рисунок 4" descr="product-313069-1.jpg"/>
            <p:cNvPicPr>
              <a:picLocks noChangeAspect="1"/>
            </p:cNvPicPr>
            <p:nvPr/>
          </p:nvPicPr>
          <p:blipFill>
            <a:blip r:embed="rId4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4214810" y="3643314"/>
              <a:ext cx="1321715" cy="1414621"/>
            </a:xfrm>
            <a:prstGeom prst="rect">
              <a:avLst/>
            </a:prstGeom>
          </p:spPr>
        </p:pic>
        <p:sp>
          <p:nvSpPr>
            <p:cNvPr id="15" name="TextBox 14"/>
            <p:cNvSpPr txBox="1"/>
            <p:nvPr/>
          </p:nvSpPr>
          <p:spPr>
            <a:xfrm>
              <a:off x="4643438" y="4071942"/>
              <a:ext cx="428628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3600" dirty="0" smtClean="0">
                  <a:solidFill>
                    <a:srgbClr val="7030A0"/>
                  </a:solidFill>
                  <a:latin typeface="Arial Black" pitchFamily="34" charset="0"/>
                </a:rPr>
                <a:t>8</a:t>
              </a:r>
              <a:endParaRPr lang="ru-RU" sz="3600" dirty="0">
                <a:solidFill>
                  <a:srgbClr val="7030A0"/>
                </a:solidFill>
                <a:latin typeface="Arial Black" pitchFamily="34" charset="0"/>
              </a:endParaRPr>
            </a:p>
          </p:txBody>
        </p:sp>
      </p:grpSp>
      <p:grpSp>
        <p:nvGrpSpPr>
          <p:cNvPr id="16" name="Группа 17"/>
          <p:cNvGrpSpPr/>
          <p:nvPr/>
        </p:nvGrpSpPr>
        <p:grpSpPr>
          <a:xfrm>
            <a:off x="5572132" y="4429132"/>
            <a:ext cx="1928826" cy="1484291"/>
            <a:chOff x="5643570" y="4429132"/>
            <a:chExt cx="1928826" cy="1484291"/>
          </a:xfrm>
        </p:grpSpPr>
        <p:pic>
          <p:nvPicPr>
            <p:cNvPr id="7" name="Рисунок 6" descr="6d2eeb58ac33c351348ef1071d3b3170.jpg"/>
            <p:cNvPicPr>
              <a:picLocks noChangeAspect="1"/>
            </p:cNvPicPr>
            <p:nvPr/>
          </p:nvPicPr>
          <p:blipFill>
            <a:blip r:embed="rId5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5643570" y="4429132"/>
              <a:ext cx="1928826" cy="1484291"/>
            </a:xfrm>
            <a:prstGeom prst="rect">
              <a:avLst/>
            </a:prstGeom>
          </p:spPr>
        </p:pic>
        <p:sp>
          <p:nvSpPr>
            <p:cNvPr id="17" name="TextBox 16"/>
            <p:cNvSpPr txBox="1"/>
            <p:nvPr/>
          </p:nvSpPr>
          <p:spPr>
            <a:xfrm>
              <a:off x="6357950" y="4857760"/>
              <a:ext cx="85725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3600" dirty="0" smtClean="0">
                  <a:solidFill>
                    <a:schemeClr val="bg1"/>
                  </a:solidFill>
                  <a:latin typeface="Arial Black" pitchFamily="34" charset="0"/>
                </a:rPr>
                <a:t>10</a:t>
              </a:r>
              <a:endParaRPr lang="ru-RU" sz="3600" dirty="0">
                <a:solidFill>
                  <a:schemeClr val="bg1"/>
                </a:solidFill>
                <a:latin typeface="Arial Black" pitchFamily="34" charset="0"/>
              </a:endParaRPr>
            </a:p>
          </p:txBody>
        </p:sp>
      </p:grpSp>
      <p:grpSp>
        <p:nvGrpSpPr>
          <p:cNvPr id="18" name="Группа 19"/>
          <p:cNvGrpSpPr/>
          <p:nvPr/>
        </p:nvGrpSpPr>
        <p:grpSpPr>
          <a:xfrm>
            <a:off x="4500562" y="4143380"/>
            <a:ext cx="1643052" cy="1643052"/>
            <a:chOff x="4500562" y="4071942"/>
            <a:chExt cx="1643052" cy="1643052"/>
          </a:xfrm>
        </p:grpSpPr>
        <p:pic>
          <p:nvPicPr>
            <p:cNvPr id="8" name="Рисунок 7" descr="1963640.jpg"/>
            <p:cNvPicPr>
              <a:picLocks noChangeAspect="1"/>
            </p:cNvPicPr>
            <p:nvPr/>
          </p:nvPicPr>
          <p:blipFill>
            <a:blip r:embed="rId6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4500562" y="4071942"/>
              <a:ext cx="1643052" cy="1643052"/>
            </a:xfrm>
            <a:prstGeom prst="rect">
              <a:avLst/>
            </a:prstGeom>
          </p:spPr>
        </p:pic>
        <p:sp>
          <p:nvSpPr>
            <p:cNvPr id="19" name="TextBox 18"/>
            <p:cNvSpPr txBox="1"/>
            <p:nvPr/>
          </p:nvSpPr>
          <p:spPr>
            <a:xfrm>
              <a:off x="4786314" y="4714884"/>
              <a:ext cx="85725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3600" dirty="0" smtClean="0">
                  <a:latin typeface="Arial Black" pitchFamily="34" charset="0"/>
                </a:rPr>
                <a:t>10</a:t>
              </a:r>
              <a:endParaRPr lang="ru-RU" sz="3600" dirty="0">
                <a:latin typeface="Arial Black" pitchFamily="34" charset="0"/>
              </a:endParaRPr>
            </a:p>
          </p:txBody>
        </p:sp>
      </p:grpSp>
      <p:grpSp>
        <p:nvGrpSpPr>
          <p:cNvPr id="20" name="Группа 21"/>
          <p:cNvGrpSpPr/>
          <p:nvPr/>
        </p:nvGrpSpPr>
        <p:grpSpPr>
          <a:xfrm>
            <a:off x="4786314" y="3071810"/>
            <a:ext cx="1428760" cy="1428760"/>
            <a:chOff x="6215074" y="3143248"/>
            <a:chExt cx="1428760" cy="1428760"/>
          </a:xfrm>
        </p:grpSpPr>
        <p:pic>
          <p:nvPicPr>
            <p:cNvPr id="6" name="Рисунок 5" descr="a265f4b865ba051fa4bdff1545a193f6.jpg"/>
            <p:cNvPicPr>
              <a:picLocks noChangeAspect="1"/>
            </p:cNvPicPr>
            <p:nvPr/>
          </p:nvPicPr>
          <p:blipFill>
            <a:blip r:embed="rId7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6215074" y="3143248"/>
              <a:ext cx="1428760" cy="1428760"/>
            </a:xfrm>
            <a:prstGeom prst="rect">
              <a:avLst/>
            </a:prstGeom>
          </p:spPr>
        </p:pic>
        <p:sp>
          <p:nvSpPr>
            <p:cNvPr id="21" name="TextBox 20"/>
            <p:cNvSpPr txBox="1"/>
            <p:nvPr/>
          </p:nvSpPr>
          <p:spPr>
            <a:xfrm>
              <a:off x="6643702" y="3571876"/>
              <a:ext cx="428628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3600" dirty="0">
                  <a:solidFill>
                    <a:schemeClr val="bg1"/>
                  </a:solidFill>
                  <a:latin typeface="Arial Black" pitchFamily="34" charset="0"/>
                </a:rPr>
                <a:t>9</a:t>
              </a:r>
            </a:p>
          </p:txBody>
        </p:sp>
      </p:grp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5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" fill="hold">
                      <p:stCondLst>
                        <p:cond delay="0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" presetClass="entr" presetSubtype="1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1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1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1" fill="hold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1" fill="hold" nodeType="with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43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4" fill="hold">
                      <p:stCondLst>
                        <p:cond delay="0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53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7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51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2" fill="hold">
                      <p:stCondLst>
                        <p:cond delay="0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3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5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</p:childTnLst>
        </p:cTn>
      </p:par>
    </p:tnLst>
    <p:bldLst>
      <p:bldP spid="1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" name="Рисунок 22" descr="0a702383911129.Y3JvcCwxNTM0LDEyMDAsMzQsMA.png"/>
          <p:cNvPicPr>
            <a:picLocks noChangeAspect="1"/>
          </p:cNvPicPr>
          <p:nvPr/>
        </p:nvPicPr>
        <p:blipFill>
          <a:blip r:embed="rId2"/>
          <a:srcRect t="55094" r="51171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1357290" y="642918"/>
            <a:ext cx="6429420" cy="830997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ru-RU" sz="48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Магазин «Фрукты»</a:t>
            </a:r>
            <a:endParaRPr lang="ru-RU" sz="4800" b="1" dirty="0" smtClean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1571604" y="6143644"/>
            <a:ext cx="2143140" cy="5760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 smtClean="0">
                <a:latin typeface="Arial Black" pitchFamily="34" charset="0"/>
              </a:rPr>
              <a:t>Старт</a:t>
            </a:r>
            <a:endParaRPr lang="ru-RU" sz="4000" b="1" dirty="0">
              <a:latin typeface="Arial Black" pitchFamily="34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5357818" y="6143644"/>
            <a:ext cx="2143140" cy="57600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 smtClean="0">
                <a:latin typeface="Arial Black" pitchFamily="34" charset="0"/>
                <a:hlinkClick r:id="" action="ppaction://hlinkshowjump?jump=nextslide"/>
              </a:rPr>
              <a:t>Далее</a:t>
            </a:r>
            <a:endParaRPr lang="ru-RU" sz="4000" b="1" dirty="0">
              <a:latin typeface="Arial Black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500430" y="1785926"/>
            <a:ext cx="2143140" cy="1015663"/>
          </a:xfrm>
          <a:prstGeom prst="rect">
            <a:avLst/>
          </a:prstGeom>
          <a:solidFill>
            <a:srgbClr val="BE02B1"/>
          </a:solidFill>
        </p:spPr>
        <p:txBody>
          <a:bodyPr wrap="square" rtlCol="0">
            <a:spAutoFit/>
          </a:bodyPr>
          <a:lstStyle/>
          <a:p>
            <a:r>
              <a:rPr lang="ru-RU" sz="6000" dirty="0" smtClean="0">
                <a:solidFill>
                  <a:schemeClr val="bg1"/>
                </a:solidFill>
                <a:latin typeface="Arial Black" pitchFamily="34" charset="0"/>
              </a:rPr>
              <a:t>10-5</a:t>
            </a:r>
            <a:endParaRPr lang="ru-RU" sz="6000" dirty="0">
              <a:solidFill>
                <a:schemeClr val="bg1"/>
              </a:solidFill>
              <a:latin typeface="Arial Black" pitchFamily="34" charset="0"/>
            </a:endParaRPr>
          </a:p>
        </p:txBody>
      </p:sp>
      <p:grpSp>
        <p:nvGrpSpPr>
          <p:cNvPr id="2" name="Группа 22"/>
          <p:cNvGrpSpPr/>
          <p:nvPr/>
        </p:nvGrpSpPr>
        <p:grpSpPr>
          <a:xfrm>
            <a:off x="4714876" y="3214686"/>
            <a:ext cx="1559796" cy="1196587"/>
            <a:chOff x="5053982" y="3057546"/>
            <a:chExt cx="1798514" cy="1435495"/>
          </a:xfrm>
        </p:grpSpPr>
        <p:pic>
          <p:nvPicPr>
            <p:cNvPr id="9" name="Рисунок 8" descr="0_51470_4e61571_orig.png"/>
            <p:cNvPicPr>
              <a:picLocks noChangeAspect="1"/>
            </p:cNvPicPr>
            <p:nvPr/>
          </p:nvPicPr>
          <p:blipFill>
            <a:blip r:embed="rId3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5053982" y="3057546"/>
              <a:ext cx="1798514" cy="1435495"/>
            </a:xfrm>
            <a:prstGeom prst="rect">
              <a:avLst/>
            </a:prstGeom>
          </p:spPr>
        </p:pic>
        <p:sp>
          <p:nvSpPr>
            <p:cNvPr id="14" name="TextBox 13"/>
            <p:cNvSpPr txBox="1"/>
            <p:nvPr/>
          </p:nvSpPr>
          <p:spPr>
            <a:xfrm>
              <a:off x="5527654" y="3486052"/>
              <a:ext cx="428628" cy="7753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3600" dirty="0" smtClean="0">
                  <a:latin typeface="Arial Black" pitchFamily="34" charset="0"/>
                </a:rPr>
                <a:t>5</a:t>
              </a:r>
              <a:endParaRPr lang="ru-RU" sz="3600" dirty="0">
                <a:latin typeface="Arial Black" pitchFamily="34" charset="0"/>
              </a:endParaRPr>
            </a:p>
          </p:txBody>
        </p:sp>
      </p:grpSp>
      <p:grpSp>
        <p:nvGrpSpPr>
          <p:cNvPr id="3" name="Группа 15"/>
          <p:cNvGrpSpPr/>
          <p:nvPr/>
        </p:nvGrpSpPr>
        <p:grpSpPr>
          <a:xfrm>
            <a:off x="4214810" y="4786322"/>
            <a:ext cx="1143008" cy="1143008"/>
            <a:chOff x="4214811" y="3868474"/>
            <a:chExt cx="1143008" cy="1143008"/>
          </a:xfrm>
        </p:grpSpPr>
        <p:pic>
          <p:nvPicPr>
            <p:cNvPr id="5" name="Рисунок 4" descr="product-313069-1.jpg"/>
            <p:cNvPicPr>
              <a:picLocks noChangeAspect="1"/>
            </p:cNvPicPr>
            <p:nvPr/>
          </p:nvPicPr>
          <p:blipFill>
            <a:blip r:embed="rId4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4214811" y="3868474"/>
              <a:ext cx="1143008" cy="1143008"/>
            </a:xfrm>
            <a:prstGeom prst="rect">
              <a:avLst/>
            </a:prstGeom>
          </p:spPr>
        </p:pic>
        <p:sp>
          <p:nvSpPr>
            <p:cNvPr id="15" name="TextBox 14"/>
            <p:cNvSpPr txBox="1"/>
            <p:nvPr/>
          </p:nvSpPr>
          <p:spPr>
            <a:xfrm>
              <a:off x="4643438" y="4071942"/>
              <a:ext cx="428628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3600" dirty="0" smtClean="0">
                  <a:solidFill>
                    <a:srgbClr val="00B0F0"/>
                  </a:solidFill>
                  <a:latin typeface="Arial Black" pitchFamily="34" charset="0"/>
                </a:rPr>
                <a:t>5</a:t>
              </a:r>
              <a:endParaRPr lang="ru-RU" sz="3600" dirty="0">
                <a:solidFill>
                  <a:srgbClr val="00B0F0"/>
                </a:solidFill>
                <a:latin typeface="Arial Black" pitchFamily="34" charset="0"/>
              </a:endParaRPr>
            </a:p>
          </p:txBody>
        </p:sp>
      </p:grpSp>
      <p:grpSp>
        <p:nvGrpSpPr>
          <p:cNvPr id="4" name="Группа 17"/>
          <p:cNvGrpSpPr/>
          <p:nvPr/>
        </p:nvGrpSpPr>
        <p:grpSpPr>
          <a:xfrm>
            <a:off x="5572132" y="4786322"/>
            <a:ext cx="1714512" cy="1285883"/>
            <a:chOff x="5786446" y="4608704"/>
            <a:chExt cx="1714512" cy="1285883"/>
          </a:xfrm>
        </p:grpSpPr>
        <p:pic>
          <p:nvPicPr>
            <p:cNvPr id="7" name="Рисунок 6" descr="6d2eeb58ac33c351348ef1071d3b3170.jpg"/>
            <p:cNvPicPr>
              <a:picLocks noChangeAspect="1"/>
            </p:cNvPicPr>
            <p:nvPr/>
          </p:nvPicPr>
          <p:blipFill>
            <a:blip r:embed="rId5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5786446" y="4608704"/>
              <a:ext cx="1714512" cy="1285883"/>
            </a:xfrm>
            <a:prstGeom prst="rect">
              <a:avLst/>
            </a:prstGeom>
          </p:spPr>
        </p:pic>
        <p:sp>
          <p:nvSpPr>
            <p:cNvPr id="17" name="TextBox 16"/>
            <p:cNvSpPr txBox="1"/>
            <p:nvPr/>
          </p:nvSpPr>
          <p:spPr>
            <a:xfrm>
              <a:off x="6357950" y="4857760"/>
              <a:ext cx="57150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3600" dirty="0" smtClean="0">
                  <a:latin typeface="Arial Black" pitchFamily="34" charset="0"/>
                </a:rPr>
                <a:t>6</a:t>
              </a:r>
              <a:endParaRPr lang="ru-RU" sz="3600" dirty="0">
                <a:latin typeface="Arial Black" pitchFamily="34" charset="0"/>
              </a:endParaRPr>
            </a:p>
          </p:txBody>
        </p:sp>
      </p:grpSp>
      <p:grpSp>
        <p:nvGrpSpPr>
          <p:cNvPr id="16" name="Группа 19"/>
          <p:cNvGrpSpPr/>
          <p:nvPr/>
        </p:nvGrpSpPr>
        <p:grpSpPr>
          <a:xfrm>
            <a:off x="3643306" y="3071810"/>
            <a:ext cx="1161167" cy="1500176"/>
            <a:chOff x="4741504" y="4071942"/>
            <a:chExt cx="1161167" cy="1643052"/>
          </a:xfrm>
        </p:grpSpPr>
        <p:pic>
          <p:nvPicPr>
            <p:cNvPr id="8" name="Рисунок 7" descr="1963640.jpg"/>
            <p:cNvPicPr>
              <a:picLocks noChangeAspect="1"/>
            </p:cNvPicPr>
            <p:nvPr/>
          </p:nvPicPr>
          <p:blipFill>
            <a:blip r:embed="rId6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4741504" y="4071942"/>
              <a:ext cx="1161167" cy="1643052"/>
            </a:xfrm>
            <a:prstGeom prst="rect">
              <a:avLst/>
            </a:prstGeom>
          </p:spPr>
        </p:pic>
        <p:sp>
          <p:nvSpPr>
            <p:cNvPr id="19" name="TextBox 18"/>
            <p:cNvSpPr txBox="1"/>
            <p:nvPr/>
          </p:nvSpPr>
          <p:spPr>
            <a:xfrm>
              <a:off x="5170132" y="4714884"/>
              <a:ext cx="473438" cy="707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3600" dirty="0" smtClean="0">
                  <a:solidFill>
                    <a:srgbClr val="FF0000"/>
                  </a:solidFill>
                  <a:latin typeface="Arial Black" pitchFamily="34" charset="0"/>
                </a:rPr>
                <a:t>7</a:t>
              </a:r>
              <a:endParaRPr lang="ru-RU" sz="3600" dirty="0">
                <a:solidFill>
                  <a:srgbClr val="FF0000"/>
                </a:solidFill>
                <a:latin typeface="Arial Black" pitchFamily="34" charset="0"/>
              </a:endParaRPr>
            </a:p>
          </p:txBody>
        </p:sp>
      </p:grpSp>
      <p:grpSp>
        <p:nvGrpSpPr>
          <p:cNvPr id="18" name="Группа 21"/>
          <p:cNvGrpSpPr/>
          <p:nvPr/>
        </p:nvGrpSpPr>
        <p:grpSpPr>
          <a:xfrm>
            <a:off x="6357950" y="3571876"/>
            <a:ext cx="1143008" cy="1143008"/>
            <a:chOff x="6215074" y="3429000"/>
            <a:chExt cx="1143008" cy="1143008"/>
          </a:xfrm>
        </p:grpSpPr>
        <p:pic>
          <p:nvPicPr>
            <p:cNvPr id="6" name="Рисунок 5" descr="a265f4b865ba051fa4bdff1545a193f6.jpg"/>
            <p:cNvPicPr>
              <a:picLocks noChangeAspect="1"/>
            </p:cNvPicPr>
            <p:nvPr/>
          </p:nvPicPr>
          <p:blipFill>
            <a:blip r:embed="rId7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6215074" y="3429000"/>
              <a:ext cx="1143008" cy="1143008"/>
            </a:xfrm>
            <a:prstGeom prst="rect">
              <a:avLst/>
            </a:prstGeom>
          </p:spPr>
        </p:pic>
        <p:sp>
          <p:nvSpPr>
            <p:cNvPr id="21" name="TextBox 20"/>
            <p:cNvSpPr txBox="1"/>
            <p:nvPr/>
          </p:nvSpPr>
          <p:spPr>
            <a:xfrm>
              <a:off x="6572264" y="3714752"/>
              <a:ext cx="428628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3600" dirty="0">
                  <a:solidFill>
                    <a:schemeClr val="bg1"/>
                  </a:solidFill>
                  <a:latin typeface="Arial Black" pitchFamily="34" charset="0"/>
                </a:rPr>
                <a:t>9</a:t>
              </a:r>
            </a:p>
          </p:txBody>
        </p:sp>
      </p:grp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5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" fill="hold">
                      <p:stCondLst>
                        <p:cond delay="0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" presetClass="entr" presetSubtype="1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1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1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1" fill="hold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1" fill="hold" nodeType="with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43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4" fill="hold">
                      <p:stCondLst>
                        <p:cond delay="0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53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7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51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2" fill="hold">
                      <p:stCondLst>
                        <p:cond delay="0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3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5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</p:childTnLst>
        </p:cTn>
      </p:par>
    </p:tnLst>
    <p:bldLst>
      <p:bldP spid="1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Рисунок 21" descr="0a702383911129.Y3JvcCwxNTM0LDEyMDAsMzQsMA.png"/>
          <p:cNvPicPr>
            <a:picLocks noChangeAspect="1"/>
          </p:cNvPicPr>
          <p:nvPr/>
        </p:nvPicPr>
        <p:blipFill>
          <a:blip r:embed="rId2"/>
          <a:srcRect l="50000" t="54673" r="1221" b="158"/>
          <a:stretch>
            <a:fillRect/>
          </a:stretch>
        </p:blipFill>
        <p:spPr>
          <a:xfrm>
            <a:off x="8999" y="0"/>
            <a:ext cx="9135001" cy="6858000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1785918" y="785794"/>
            <a:ext cx="600079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8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Магазин «Одежда»</a:t>
            </a:r>
            <a:endParaRPr lang="ru-RU" sz="480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1571604" y="6143644"/>
            <a:ext cx="2143140" cy="5760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 smtClean="0">
                <a:latin typeface="Arial Black" pitchFamily="34" charset="0"/>
              </a:rPr>
              <a:t>Старт</a:t>
            </a:r>
            <a:endParaRPr lang="ru-RU" sz="4000" b="1" dirty="0">
              <a:latin typeface="Arial Black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071934" y="1857364"/>
            <a:ext cx="1714512" cy="1015663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ru-RU" sz="6000" dirty="0" smtClean="0">
                <a:solidFill>
                  <a:srgbClr val="BE02B1"/>
                </a:solidFill>
                <a:latin typeface="Arial Black" pitchFamily="34" charset="0"/>
              </a:rPr>
              <a:t>5+1</a:t>
            </a:r>
            <a:endParaRPr lang="ru-RU" sz="6000" dirty="0">
              <a:solidFill>
                <a:srgbClr val="BE02B1"/>
              </a:solidFill>
              <a:latin typeface="Arial Black" pitchFamily="34" charset="0"/>
            </a:endParaRPr>
          </a:p>
        </p:txBody>
      </p:sp>
      <p:grpSp>
        <p:nvGrpSpPr>
          <p:cNvPr id="2" name="Группа 22"/>
          <p:cNvGrpSpPr/>
          <p:nvPr/>
        </p:nvGrpSpPr>
        <p:grpSpPr>
          <a:xfrm>
            <a:off x="6715140" y="3357562"/>
            <a:ext cx="917100" cy="1196587"/>
            <a:chOff x="5383467" y="3228948"/>
            <a:chExt cx="1057457" cy="1435495"/>
          </a:xfrm>
        </p:grpSpPr>
        <p:pic>
          <p:nvPicPr>
            <p:cNvPr id="9" name="Рисунок 8" descr="0_51470_4e61571_orig.png"/>
            <p:cNvPicPr>
              <a:picLocks noChangeAspect="1"/>
            </p:cNvPicPr>
            <p:nvPr/>
          </p:nvPicPr>
          <p:blipFill>
            <a:blip r:embed="rId3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5383467" y="3228948"/>
              <a:ext cx="1057457" cy="1435495"/>
            </a:xfrm>
            <a:prstGeom prst="rect">
              <a:avLst/>
            </a:prstGeom>
          </p:spPr>
        </p:pic>
        <p:sp>
          <p:nvSpPr>
            <p:cNvPr id="14" name="TextBox 13"/>
            <p:cNvSpPr txBox="1"/>
            <p:nvPr/>
          </p:nvSpPr>
          <p:spPr>
            <a:xfrm>
              <a:off x="5527654" y="3486052"/>
              <a:ext cx="428628" cy="7753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3600" dirty="0" smtClean="0">
                  <a:latin typeface="Arial Black" pitchFamily="34" charset="0"/>
                </a:rPr>
                <a:t>6</a:t>
              </a:r>
              <a:endParaRPr lang="ru-RU" sz="3600" dirty="0">
                <a:latin typeface="Arial Black" pitchFamily="34" charset="0"/>
              </a:endParaRPr>
            </a:p>
          </p:txBody>
        </p:sp>
      </p:grpSp>
      <p:grpSp>
        <p:nvGrpSpPr>
          <p:cNvPr id="3" name="Группа 15"/>
          <p:cNvGrpSpPr/>
          <p:nvPr/>
        </p:nvGrpSpPr>
        <p:grpSpPr>
          <a:xfrm>
            <a:off x="4071934" y="3286124"/>
            <a:ext cx="1214446" cy="1071570"/>
            <a:chOff x="4214811" y="3982775"/>
            <a:chExt cx="1143008" cy="914406"/>
          </a:xfrm>
        </p:grpSpPr>
        <p:pic>
          <p:nvPicPr>
            <p:cNvPr id="5" name="Рисунок 4" descr="product-313069-1.jpg"/>
            <p:cNvPicPr>
              <a:picLocks noChangeAspect="1"/>
            </p:cNvPicPr>
            <p:nvPr/>
          </p:nvPicPr>
          <p:blipFill>
            <a:blip r:embed="rId4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4214811" y="3982775"/>
              <a:ext cx="1143008" cy="914406"/>
            </a:xfrm>
            <a:prstGeom prst="rect">
              <a:avLst/>
            </a:prstGeom>
          </p:spPr>
        </p:pic>
        <p:sp>
          <p:nvSpPr>
            <p:cNvPr id="15" name="TextBox 14"/>
            <p:cNvSpPr txBox="1"/>
            <p:nvPr/>
          </p:nvSpPr>
          <p:spPr>
            <a:xfrm>
              <a:off x="4643438" y="4071942"/>
              <a:ext cx="428628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3600" dirty="0" smtClean="0">
                  <a:solidFill>
                    <a:srgbClr val="00B0F0"/>
                  </a:solidFill>
                  <a:latin typeface="Arial Black" pitchFamily="34" charset="0"/>
                </a:rPr>
                <a:t>6</a:t>
              </a:r>
              <a:endParaRPr lang="ru-RU" sz="3600" dirty="0">
                <a:solidFill>
                  <a:srgbClr val="00B0F0"/>
                </a:solidFill>
                <a:latin typeface="Arial Black" pitchFamily="34" charset="0"/>
              </a:endParaRPr>
            </a:p>
          </p:txBody>
        </p:sp>
      </p:grpSp>
      <p:grpSp>
        <p:nvGrpSpPr>
          <p:cNvPr id="4" name="Группа 17"/>
          <p:cNvGrpSpPr/>
          <p:nvPr/>
        </p:nvGrpSpPr>
        <p:grpSpPr>
          <a:xfrm>
            <a:off x="6215074" y="4786322"/>
            <a:ext cx="1285883" cy="1285883"/>
            <a:chOff x="6000760" y="4608704"/>
            <a:chExt cx="1285883" cy="1285883"/>
          </a:xfrm>
        </p:grpSpPr>
        <p:pic>
          <p:nvPicPr>
            <p:cNvPr id="7" name="Рисунок 6" descr="6d2eeb58ac33c351348ef1071d3b3170.jpg"/>
            <p:cNvPicPr>
              <a:picLocks noChangeAspect="1"/>
            </p:cNvPicPr>
            <p:nvPr/>
          </p:nvPicPr>
          <p:blipFill>
            <a:blip r:embed="rId5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6000760" y="4608704"/>
              <a:ext cx="1285883" cy="1285883"/>
            </a:xfrm>
            <a:prstGeom prst="rect">
              <a:avLst/>
            </a:prstGeom>
          </p:spPr>
        </p:pic>
        <p:sp>
          <p:nvSpPr>
            <p:cNvPr id="17" name="TextBox 16"/>
            <p:cNvSpPr txBox="1"/>
            <p:nvPr/>
          </p:nvSpPr>
          <p:spPr>
            <a:xfrm>
              <a:off x="6357950" y="4857760"/>
              <a:ext cx="57150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3600" dirty="0" smtClean="0">
                  <a:latin typeface="Arial Black" pitchFamily="34" charset="0"/>
                </a:rPr>
                <a:t>3</a:t>
              </a:r>
              <a:endParaRPr lang="ru-RU" sz="3600" dirty="0">
                <a:latin typeface="Arial Black" pitchFamily="34" charset="0"/>
              </a:endParaRPr>
            </a:p>
          </p:txBody>
        </p:sp>
      </p:grpSp>
      <p:grpSp>
        <p:nvGrpSpPr>
          <p:cNvPr id="16" name="Группа 19"/>
          <p:cNvGrpSpPr/>
          <p:nvPr/>
        </p:nvGrpSpPr>
        <p:grpSpPr>
          <a:xfrm>
            <a:off x="5286380" y="3143248"/>
            <a:ext cx="1428760" cy="1357322"/>
            <a:chOff x="4741504" y="4432454"/>
            <a:chExt cx="1214446" cy="1095915"/>
          </a:xfrm>
        </p:grpSpPr>
        <p:pic>
          <p:nvPicPr>
            <p:cNvPr id="8" name="Рисунок 7" descr="1963640.jpg"/>
            <p:cNvPicPr>
              <a:picLocks noChangeAspect="1"/>
            </p:cNvPicPr>
            <p:nvPr/>
          </p:nvPicPr>
          <p:blipFill>
            <a:blip r:embed="rId6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4741504" y="4432454"/>
              <a:ext cx="1214446" cy="1095915"/>
            </a:xfrm>
            <a:prstGeom prst="rect">
              <a:avLst/>
            </a:prstGeom>
          </p:spPr>
        </p:pic>
        <p:sp>
          <p:nvSpPr>
            <p:cNvPr id="19" name="TextBox 18"/>
            <p:cNvSpPr txBox="1"/>
            <p:nvPr/>
          </p:nvSpPr>
          <p:spPr>
            <a:xfrm>
              <a:off x="5170132" y="4714884"/>
              <a:ext cx="473438" cy="707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3600" dirty="0" smtClean="0">
                  <a:solidFill>
                    <a:srgbClr val="FF0000"/>
                  </a:solidFill>
                  <a:latin typeface="Arial Black" pitchFamily="34" charset="0"/>
                </a:rPr>
                <a:t>7</a:t>
              </a:r>
              <a:endParaRPr lang="ru-RU" sz="3600" dirty="0">
                <a:solidFill>
                  <a:srgbClr val="FF0000"/>
                </a:solidFill>
                <a:latin typeface="Arial Black" pitchFamily="34" charset="0"/>
              </a:endParaRPr>
            </a:p>
          </p:txBody>
        </p:sp>
      </p:grpSp>
      <p:grpSp>
        <p:nvGrpSpPr>
          <p:cNvPr id="18" name="Группа 21"/>
          <p:cNvGrpSpPr/>
          <p:nvPr/>
        </p:nvGrpSpPr>
        <p:grpSpPr>
          <a:xfrm>
            <a:off x="4500562" y="4714884"/>
            <a:ext cx="1500198" cy="1285884"/>
            <a:chOff x="6215074" y="3571876"/>
            <a:chExt cx="1143008" cy="857256"/>
          </a:xfrm>
        </p:grpSpPr>
        <p:pic>
          <p:nvPicPr>
            <p:cNvPr id="6" name="Рисунок 5" descr="a265f4b865ba051fa4bdff1545a193f6.jpg"/>
            <p:cNvPicPr>
              <a:picLocks noChangeAspect="1"/>
            </p:cNvPicPr>
            <p:nvPr/>
          </p:nvPicPr>
          <p:blipFill>
            <a:blip r:embed="rId7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6215074" y="3571876"/>
              <a:ext cx="1143008" cy="857256"/>
            </a:xfrm>
            <a:prstGeom prst="rect">
              <a:avLst/>
            </a:prstGeom>
          </p:spPr>
        </p:pic>
        <p:sp>
          <p:nvSpPr>
            <p:cNvPr id="21" name="TextBox 20"/>
            <p:cNvSpPr txBox="1"/>
            <p:nvPr/>
          </p:nvSpPr>
          <p:spPr>
            <a:xfrm>
              <a:off x="6541648" y="3714752"/>
              <a:ext cx="459244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3600" dirty="0" smtClean="0">
                  <a:solidFill>
                    <a:srgbClr val="C00000"/>
                  </a:solidFill>
                  <a:latin typeface="Arial Black" pitchFamily="34" charset="0"/>
                </a:rPr>
                <a:t>4</a:t>
              </a:r>
              <a:endParaRPr lang="ru-RU" sz="3600" dirty="0">
                <a:solidFill>
                  <a:srgbClr val="C00000"/>
                </a:solidFill>
                <a:latin typeface="Arial Black" pitchFamily="34" charset="0"/>
              </a:endParaRPr>
            </a:p>
          </p:txBody>
        </p:sp>
      </p:grp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5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" fill="hold">
                      <p:stCondLst>
                        <p:cond delay="0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" presetClass="entr" presetSubtype="1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1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1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1" fill="hold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1" fill="hold" nodeType="with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43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4" fill="hold">
                      <p:stCondLst>
                        <p:cond delay="0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53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7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51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2" fill="hold">
                      <p:stCondLst>
                        <p:cond delay="0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3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5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</p:childTnLst>
        </p:cTn>
      </p:par>
    </p:tnLst>
    <p:bldLst>
      <p:bldP spid="13" grpId="0" animBg="1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192</TotalTime>
  <Words>45</Words>
  <Application>Microsoft Office PowerPoint</Application>
  <PresentationFormat>Экран (4:3)</PresentationFormat>
  <Paragraphs>35</Paragraphs>
  <Slides>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Тема Office</vt:lpstr>
      <vt:lpstr>Слайд 1</vt:lpstr>
      <vt:lpstr>Слайд 2</vt:lpstr>
      <vt:lpstr>Слайд 3</vt:lpstr>
      <vt:lpstr>Слайд 4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Анна</dc:creator>
  <cp:lastModifiedBy>Анна</cp:lastModifiedBy>
  <cp:revision>20</cp:revision>
  <dcterms:created xsi:type="dcterms:W3CDTF">2021-05-10T18:12:31Z</dcterms:created>
  <dcterms:modified xsi:type="dcterms:W3CDTF">2021-05-11T16:12:32Z</dcterms:modified>
</cp:coreProperties>
</file>