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71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8080"/>
    <a:srgbClr val="33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8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B933A-93C7-4299-93A3-6BB0EE34ED3D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19FB8-6037-4F9E-B838-87B7F5F29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9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BD1B-47B5-4AC7-B50E-1A36253929B6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81D6-4458-45D3-B7DE-B172AC7CA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54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BD1B-47B5-4AC7-B50E-1A36253929B6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81D6-4458-45D3-B7DE-B172AC7CA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84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BD1B-47B5-4AC7-B50E-1A36253929B6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81D6-4458-45D3-B7DE-B172AC7CA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0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BD1B-47B5-4AC7-B50E-1A36253929B6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81D6-4458-45D3-B7DE-B172AC7CA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6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BD1B-47B5-4AC7-B50E-1A36253929B6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81D6-4458-45D3-B7DE-B172AC7CA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0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BD1B-47B5-4AC7-B50E-1A36253929B6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81D6-4458-45D3-B7DE-B172AC7CA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97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BD1B-47B5-4AC7-B50E-1A36253929B6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81D6-4458-45D3-B7DE-B172AC7CA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5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BD1B-47B5-4AC7-B50E-1A36253929B6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81D6-4458-45D3-B7DE-B172AC7CA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5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BD1B-47B5-4AC7-B50E-1A36253929B6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81D6-4458-45D3-B7DE-B172AC7CA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01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BD1B-47B5-4AC7-B50E-1A36253929B6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81D6-4458-45D3-B7DE-B172AC7CA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43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BD1B-47B5-4AC7-B50E-1A36253929B6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81D6-4458-45D3-B7DE-B172AC7CA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78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5BD1B-47B5-4AC7-B50E-1A36253929B6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281D6-4458-45D3-B7DE-B172AC7CA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0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93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310925">
            <a:off x="653783" y="934761"/>
            <a:ext cx="6176471" cy="181619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4800" b="1" spc="300" dirty="0">
                <a:ln w="1143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Игра-викторина</a:t>
            </a: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героя сказки»</a:t>
            </a:r>
            <a:b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spc="300" dirty="0">
                <a:ln w="1143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5-7 лет</a:t>
            </a:r>
            <a:endParaRPr lang="ru-RU" sz="2700" b="1" dirty="0">
              <a:ln w="11430" cmpd="sng">
                <a:noFill/>
                <a:prstDash val="solid"/>
                <a:miter lim="800000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301208"/>
            <a:ext cx="3600400" cy="1403729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</a:t>
            </a:r>
          </a:p>
          <a:p>
            <a:pPr algn="l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МОАУ СОШ № 24 г. Орска</a:t>
            </a:r>
          </a:p>
          <a:p>
            <a:pPr algn="l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Яковенко Е.Б.</a:t>
            </a:r>
          </a:p>
          <a:p>
            <a:pPr algn="l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5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68FCA1-828C-31CF-B72C-8AA4DE311E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6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99F9E8-1F81-C336-4765-F2B1E75CD5E0}"/>
              </a:ext>
            </a:extLst>
          </p:cNvPr>
          <p:cNvSpPr txBox="1"/>
          <p:nvPr/>
        </p:nvSpPr>
        <p:spPr>
          <a:xfrm>
            <a:off x="539552" y="620688"/>
            <a:ext cx="3691474" cy="3889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Дедка с бабушкой грустили —</a:t>
            </a:r>
            <a:br>
              <a:rPr lang="ru-RU" sz="2400" b="1" i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деток нету, вот беда.</a:t>
            </a:r>
            <a:br>
              <a:rPr lang="ru-RU" sz="2400" b="1" i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Дочку снежную слепили</a:t>
            </a:r>
            <a:br>
              <a:rPr lang="ru-RU" sz="2400" b="1" i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 зимою в холода.</a:t>
            </a:r>
            <a:br>
              <a:rPr lang="ru-RU" sz="2400" b="1" i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 белой длинною косою,</a:t>
            </a:r>
            <a:br>
              <a:rPr lang="ru-RU" sz="2400" b="1" i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милая дочурочка.</a:t>
            </a:r>
            <a:br>
              <a:rPr lang="ru-RU" sz="2400" b="1" i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 растаяла весною</a:t>
            </a:r>
            <a:br>
              <a:rPr lang="ru-RU" sz="2400" b="1" i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нежная … 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85AF7A-6486-3D2F-0417-29AFD0DCF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59" y="620688"/>
            <a:ext cx="2736304" cy="33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2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7B5FFB-52F6-8C90-8539-A13ABCE27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0" y="0"/>
            <a:ext cx="9144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F7337F-DA44-E0ED-9DAC-11BB1AEE6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764704"/>
            <a:ext cx="2986796" cy="40894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82429E-3A71-800F-460E-3E24717B1038}"/>
              </a:ext>
            </a:extLst>
          </p:cNvPr>
          <p:cNvSpPr txBox="1"/>
          <p:nvPr/>
        </p:nvSpPr>
        <p:spPr>
          <a:xfrm>
            <a:off x="755576" y="797510"/>
            <a:ext cx="289938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2800" b="1" i="1" dirty="0">
                <a:solidFill>
                  <a:srgbClr val="008080"/>
                </a:solidFill>
                <a:effectLst/>
              </a:rPr>
              <a:t>Стрела молодца угодила в болото,</a:t>
            </a:r>
          </a:p>
          <a:p>
            <a:pPr algn="l" fontAlgn="base"/>
            <a:r>
              <a:rPr lang="ru-RU" sz="2800" b="1" i="1" dirty="0">
                <a:solidFill>
                  <a:srgbClr val="008080"/>
                </a:solidFill>
                <a:effectLst/>
              </a:rPr>
              <a:t>Ну где же невеста? Жениться охота!</a:t>
            </a:r>
          </a:p>
          <a:p>
            <a:pPr algn="l" fontAlgn="base"/>
            <a:r>
              <a:rPr lang="ru-RU" sz="2800" b="1" i="1" dirty="0">
                <a:solidFill>
                  <a:srgbClr val="008080"/>
                </a:solidFill>
                <a:effectLst/>
              </a:rPr>
              <a:t>А вот и невеста, глаза на макушке.</a:t>
            </a:r>
          </a:p>
          <a:p>
            <a:pPr algn="l" fontAlgn="base"/>
            <a:r>
              <a:rPr lang="ru-RU" sz="2800" b="1" i="1" dirty="0">
                <a:solidFill>
                  <a:srgbClr val="008080"/>
                </a:solidFill>
                <a:effectLst/>
              </a:rPr>
              <a:t>Невесту зовут …</a:t>
            </a:r>
          </a:p>
        </p:txBody>
      </p:sp>
    </p:spTree>
    <p:extLst>
      <p:ext uri="{BB962C8B-B14F-4D97-AF65-F5344CB8AC3E}">
        <p14:creationId xmlns:p14="http://schemas.microsoft.com/office/powerpoint/2010/main" val="291777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МОЛОДЦЫ!!!</a:t>
            </a:r>
          </a:p>
        </p:txBody>
      </p:sp>
    </p:spTree>
    <p:extLst>
      <p:ext uri="{BB962C8B-B14F-4D97-AF65-F5344CB8AC3E}">
        <p14:creationId xmlns:p14="http://schemas.microsoft.com/office/powerpoint/2010/main" val="3605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>
            <a:extLst>
              <a:ext uri="{FF2B5EF4-FFF2-40B4-BE49-F238E27FC236}">
                <a16:creationId xmlns:a16="http://schemas.microsoft.com/office/drawing/2014/main" id="{55D9D06A-67D6-505B-AB4B-FA366EEE07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C81A24-8E45-516D-EC8E-DC093A7C2107}"/>
              </a:ext>
            </a:extLst>
          </p:cNvPr>
          <p:cNvSpPr txBox="1"/>
          <p:nvPr/>
        </p:nvSpPr>
        <p:spPr>
          <a:xfrm>
            <a:off x="539552" y="692696"/>
            <a:ext cx="3312368" cy="5130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 игры: </a:t>
            </a:r>
            <a:r>
              <a:rPr lang="ru-RU" sz="2400" b="1" dirty="0">
                <a:solidFill>
                  <a:srgbClr val="9933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закреплять и систематизировать знания детей о сказках и их героях, воспитывать бережное, трепетное отношение к книг</a:t>
            </a:r>
            <a:r>
              <a:rPr lang="ru-RU" sz="2400" b="1" dirty="0">
                <a:solidFill>
                  <a:srgbClr val="9933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Варианты игры: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Индивидуальная работа с ребенком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Игра-соревнование в команде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804187-3A72-A876-C95F-5EED9D794D59}"/>
              </a:ext>
            </a:extLst>
          </p:cNvPr>
          <p:cNvSpPr txBox="1"/>
          <p:nvPr/>
        </p:nvSpPr>
        <p:spPr>
          <a:xfrm>
            <a:off x="5508104" y="547955"/>
            <a:ext cx="3312368" cy="5762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Задачи:</a:t>
            </a:r>
            <a:endParaRPr lang="ru-RU" sz="24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закреплять знания детей об особенностях сказки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расширять знания детей о названиях, авторах и героях детских сказок;</a:t>
            </a:r>
          </a:p>
          <a:p>
            <a:pPr marL="285750" indent="-285750" algn="l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 развивать зрительное и слуховое восприятие, мышление, память и речь; </a:t>
            </a:r>
          </a:p>
          <a:p>
            <a:pPr marL="285750" indent="-285750" algn="l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-прививать детям интерес к чтению книг;</a:t>
            </a:r>
          </a:p>
          <a:p>
            <a:pPr marL="285750" indent="-285750" algn="l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воспитывать в процессе игры любознательность, дружбу и товарищество 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2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27584" y="1430889"/>
            <a:ext cx="2736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8080"/>
                </a:solidFill>
              </a:rPr>
              <a:t>Из дворца короля</a:t>
            </a:r>
            <a:br>
              <a:rPr lang="ru-RU" sz="2800" b="1" i="1" dirty="0">
                <a:solidFill>
                  <a:srgbClr val="008080"/>
                </a:solidFill>
              </a:rPr>
            </a:br>
            <a:r>
              <a:rPr lang="ru-RU" sz="2800" b="1" i="1" dirty="0">
                <a:solidFill>
                  <a:srgbClr val="008080"/>
                </a:solidFill>
              </a:rPr>
              <a:t>девочка бежала.</a:t>
            </a:r>
            <a:br>
              <a:rPr lang="ru-RU" sz="2800" b="1" i="1" dirty="0">
                <a:solidFill>
                  <a:srgbClr val="008080"/>
                </a:solidFill>
              </a:rPr>
            </a:br>
            <a:r>
              <a:rPr lang="ru-RU" sz="2800" b="1" i="1" dirty="0">
                <a:solidFill>
                  <a:srgbClr val="008080"/>
                </a:solidFill>
              </a:rPr>
              <a:t>Туфельку из хрусталя</a:t>
            </a:r>
            <a:br>
              <a:rPr lang="ru-RU" sz="2800" b="1" i="1" dirty="0">
                <a:solidFill>
                  <a:srgbClr val="008080"/>
                </a:solidFill>
              </a:rPr>
            </a:br>
            <a:r>
              <a:rPr lang="ru-RU" sz="2800" b="1" i="1" dirty="0">
                <a:solidFill>
                  <a:srgbClr val="008080"/>
                </a:solidFill>
              </a:rPr>
              <a:t>На ступеньках  потеряла</a:t>
            </a:r>
            <a:r>
              <a:rPr lang="ru-RU" b="1" i="1" dirty="0">
                <a:solidFill>
                  <a:srgbClr val="008080"/>
                </a:solidFill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26064"/>
            <a:ext cx="2375662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74641"/>
            <a:ext cx="2455767" cy="4149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88940"/>
            <a:ext cx="3168352" cy="4320481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B0F0"/>
                </a:solidFill>
              </a:rPr>
              <a:t>Возле леса, на опушке,</a:t>
            </a:r>
            <a:br>
              <a:rPr lang="ru-RU" sz="2400" b="1" i="1" dirty="0">
                <a:solidFill>
                  <a:srgbClr val="00B0F0"/>
                </a:solidFill>
              </a:rPr>
            </a:br>
            <a:r>
              <a:rPr lang="ru-RU" sz="2400" b="1" i="1" dirty="0">
                <a:solidFill>
                  <a:srgbClr val="00B0F0"/>
                </a:solidFill>
              </a:rPr>
              <a:t>Трое их живет в избушке.</a:t>
            </a:r>
            <a:br>
              <a:rPr lang="ru-RU" sz="2400" b="1" i="1" dirty="0">
                <a:solidFill>
                  <a:srgbClr val="00B0F0"/>
                </a:solidFill>
              </a:rPr>
            </a:br>
            <a:r>
              <a:rPr lang="ru-RU" sz="2400" b="1" i="1" dirty="0">
                <a:solidFill>
                  <a:srgbClr val="00B0F0"/>
                </a:solidFill>
              </a:rPr>
              <a:t>Там три стула и три кружки,</a:t>
            </a:r>
            <a:br>
              <a:rPr lang="ru-RU" sz="2400" b="1" i="1" dirty="0">
                <a:solidFill>
                  <a:srgbClr val="00B0F0"/>
                </a:solidFill>
              </a:rPr>
            </a:br>
            <a:r>
              <a:rPr lang="ru-RU" sz="2400" b="1" i="1" dirty="0">
                <a:solidFill>
                  <a:srgbClr val="00B0F0"/>
                </a:solidFill>
              </a:rPr>
              <a:t>Три кровати, три подушки</a:t>
            </a:r>
            <a:r>
              <a:rPr lang="ru-RU" sz="1800" b="1" i="1" dirty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46CE3C-D1FA-8AB3-0161-7638C7D37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92696"/>
            <a:ext cx="2622897" cy="4176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758" y="260648"/>
            <a:ext cx="3240360" cy="3888432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B050"/>
                </a:solidFill>
              </a:rPr>
              <a:t>В гости к бабушке пошла,</a:t>
            </a:r>
            <a:br>
              <a:rPr lang="ru-RU" sz="2800" b="1" i="1" dirty="0">
                <a:solidFill>
                  <a:srgbClr val="00B050"/>
                </a:solidFill>
              </a:rPr>
            </a:br>
            <a:r>
              <a:rPr lang="ru-RU" sz="2800" b="1" i="1" dirty="0">
                <a:solidFill>
                  <a:srgbClr val="00B050"/>
                </a:solidFill>
              </a:rPr>
              <a:t>пирожки ей понесла.</a:t>
            </a:r>
            <a:br>
              <a:rPr lang="ru-RU" sz="2800" b="1" i="1" dirty="0">
                <a:solidFill>
                  <a:srgbClr val="00B050"/>
                </a:solidFill>
              </a:rPr>
            </a:br>
            <a:r>
              <a:rPr lang="ru-RU" sz="2800" b="1" i="1" dirty="0">
                <a:solidFill>
                  <a:srgbClr val="00B050"/>
                </a:solidFill>
              </a:rPr>
              <a:t>Серый волк за ней следил, обманул и</a:t>
            </a:r>
            <a:br>
              <a:rPr lang="ru-RU" sz="2800" b="1" i="1" dirty="0">
                <a:solidFill>
                  <a:srgbClr val="00B050"/>
                </a:solidFill>
              </a:rPr>
            </a:br>
            <a:r>
              <a:rPr lang="ru-RU" sz="2800" b="1" i="1" dirty="0">
                <a:solidFill>
                  <a:srgbClr val="00B050"/>
                </a:solidFill>
              </a:rPr>
              <a:t>проглотил</a:t>
            </a:r>
            <a:r>
              <a:rPr lang="ru-RU" sz="2000" dirty="0"/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B59390-C9FB-1BA8-F3C3-84E17F247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5456"/>
            <a:ext cx="9144000" cy="769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9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3744416" cy="3816424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Появилась девочка 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в чашечке цветка,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И была та девочка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Чуть больше лепестка.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96752"/>
            <a:ext cx="33843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64704"/>
            <a:ext cx="2680791" cy="42930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3384376" cy="2952328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9933FF"/>
                </a:solidFill>
              </a:rPr>
              <a:t>Этот  сказочный герой</a:t>
            </a:r>
            <a:br>
              <a:rPr lang="ru-RU" sz="2800" b="1" i="1" dirty="0">
                <a:solidFill>
                  <a:srgbClr val="9933FF"/>
                </a:solidFill>
              </a:rPr>
            </a:br>
            <a:r>
              <a:rPr lang="ru-RU" sz="2800" b="1" i="1" dirty="0">
                <a:solidFill>
                  <a:srgbClr val="9933FF"/>
                </a:solidFill>
              </a:rPr>
              <a:t>с хвостиком, усатый.</a:t>
            </a:r>
            <a:br>
              <a:rPr lang="ru-RU" sz="2800" b="1" i="1" dirty="0">
                <a:solidFill>
                  <a:srgbClr val="9933FF"/>
                </a:solidFill>
              </a:rPr>
            </a:br>
            <a:r>
              <a:rPr lang="ru-RU" sz="2800" b="1" i="1" dirty="0">
                <a:solidFill>
                  <a:srgbClr val="9933FF"/>
                </a:solidFill>
              </a:rPr>
              <a:t>В шляпе у него перо,</a:t>
            </a:r>
            <a:br>
              <a:rPr lang="ru-RU" sz="2800" b="1" i="1" dirty="0">
                <a:solidFill>
                  <a:srgbClr val="9933FF"/>
                </a:solidFill>
              </a:rPr>
            </a:br>
            <a:r>
              <a:rPr lang="ru-RU" sz="2800" b="1" i="1" dirty="0">
                <a:solidFill>
                  <a:srgbClr val="9933FF"/>
                </a:solidFill>
              </a:rPr>
              <a:t>сам весь полосатый.</a:t>
            </a:r>
            <a:br>
              <a:rPr lang="ru-RU" sz="2800" b="1" i="1" dirty="0">
                <a:solidFill>
                  <a:srgbClr val="9933FF"/>
                </a:solidFill>
              </a:rPr>
            </a:br>
            <a:r>
              <a:rPr lang="ru-RU" sz="2800" b="1" i="1" dirty="0">
                <a:solidFill>
                  <a:srgbClr val="9933FF"/>
                </a:solidFill>
              </a:rPr>
              <a:t>Ходит он на двух ногах</a:t>
            </a:r>
            <a:br>
              <a:rPr lang="ru-RU" sz="2800" b="1" i="1" dirty="0">
                <a:solidFill>
                  <a:srgbClr val="9933FF"/>
                </a:solidFill>
              </a:rPr>
            </a:br>
            <a:r>
              <a:rPr lang="ru-RU" sz="2800" b="1" i="1" dirty="0">
                <a:solidFill>
                  <a:srgbClr val="9933FF"/>
                </a:solidFill>
              </a:rPr>
              <a:t>В ярко –красных сапогах</a:t>
            </a:r>
            <a:r>
              <a:rPr lang="ru-RU" sz="2800" dirty="0"/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6B2735-E006-7D1B-F94F-986C6D34F1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3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6EE1D4-FCC2-C517-E802-BAC191FA70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808CEA-29DA-F5B8-9B63-941BDC0A0EE9}"/>
              </a:ext>
            </a:extLst>
          </p:cNvPr>
          <p:cNvSpPr txBox="1"/>
          <p:nvPr/>
        </p:nvSpPr>
        <p:spPr>
          <a:xfrm>
            <a:off x="827584" y="836712"/>
            <a:ext cx="3024336" cy="4027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одеянье золотом</a:t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Дом её на дне морском.</a:t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Всех дарами награждает</a:t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желанья исполняет.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A33D7D-6621-084E-3635-A72390B70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2817">
            <a:off x="5339274" y="243654"/>
            <a:ext cx="335537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7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651198-3150-2F34-3D0E-54AFAA411B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6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D28CB1-CF8C-542C-CC15-CB0D7F69B995}"/>
              </a:ext>
            </a:extLst>
          </p:cNvPr>
          <p:cNvSpPr txBox="1"/>
          <p:nvPr/>
        </p:nvSpPr>
        <p:spPr>
          <a:xfrm>
            <a:off x="611560" y="692696"/>
            <a:ext cx="3456384" cy="5130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Милый мальчик деревянный,</a:t>
            </a:r>
            <a:br>
              <a:rPr lang="ru-RU" sz="22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 солдатик оловянный:</a:t>
            </a:r>
            <a:br>
              <a:rPr lang="ru-RU" sz="22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Стойкий, храбрый, непоседа,</a:t>
            </a:r>
            <a:br>
              <a:rPr lang="ru-RU" sz="22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в еде не привереда.</a:t>
            </a:r>
            <a:br>
              <a:rPr lang="ru-RU" sz="22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Друг надёжный, очень верный,</a:t>
            </a:r>
            <a:br>
              <a:rPr lang="ru-RU" sz="22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играх — ловкий, самый первый.</a:t>
            </a:r>
            <a:br>
              <a:rPr lang="ru-RU" sz="22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пруд попал с ужасной тиной.</a:t>
            </a:r>
            <a:br>
              <a:rPr lang="ru-RU" sz="22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Этот мальчик … 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E7928E-7880-F250-03C1-10226AE2F8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74" y="764704"/>
            <a:ext cx="236016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2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365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Игра-викторина «Угадай героя сказки» для детей 5-7 лет</vt:lpstr>
      <vt:lpstr>Презентация PowerPoint</vt:lpstr>
      <vt:lpstr>Презентация PowerPoint</vt:lpstr>
      <vt:lpstr>Возле леса, на опушке, Трое их живет в избушке. Там три стула и три кружки, Три кровати, три подушки.</vt:lpstr>
      <vt:lpstr>В гости к бабушке пошла, пирожки ей понесла. Серый волк за ней следил, обманул и проглотил. </vt:lpstr>
      <vt:lpstr>Появилась девочка  в чашечке цветка, И была та девочка Чуть больше лепестка.</vt:lpstr>
      <vt:lpstr>Этот  сказочный герой с хвостиком, усатый. В шляпе у него перо, сам весь полосатый. Ходит он на двух ногах В ярко –красных сапогах.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StartSoft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гости к бабушке пошла, пирожки ей понесла. Серый волк за ней следил, обманул и проглотил.</dc:title>
  <dc:creator>привет</dc:creator>
  <cp:lastModifiedBy>екатерина согрина</cp:lastModifiedBy>
  <cp:revision>12</cp:revision>
  <dcterms:created xsi:type="dcterms:W3CDTF">2019-11-23T13:44:00Z</dcterms:created>
  <dcterms:modified xsi:type="dcterms:W3CDTF">2022-05-21T15:27:03Z</dcterms:modified>
</cp:coreProperties>
</file>