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67" r:id="rId2"/>
    <p:sldId id="268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-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B100370-93C3-4E16-A1ED-D54EE051A0EB}" type="doc">
      <dgm:prSet loTypeId="urn:microsoft.com/office/officeart/2005/8/layout/chevron2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ru-RU"/>
        </a:p>
      </dgm:t>
    </dgm:pt>
    <dgm:pt modelId="{6EF3F731-6CDE-43C3-87E6-B3E98885A4C8}">
      <dgm:prSet phldrT="[Текст]" custT="1"/>
      <dgm:spPr/>
      <dgm:t>
        <a:bodyPr/>
        <a:lstStyle/>
        <a:p>
          <a:endParaRPr lang="ru-RU" sz="1000" b="1" dirty="0" smtClean="0">
            <a:effectLst/>
            <a:latin typeface="Times New Roman" pitchFamily="18" charset="0"/>
            <a:cs typeface="Times New Roman" pitchFamily="18" charset="0"/>
          </a:endParaRPr>
        </a:p>
        <a:p>
          <a:endParaRPr lang="ru-RU" sz="1000" b="1" dirty="0" smtClean="0">
            <a:effectLst/>
            <a:latin typeface="Times New Roman" pitchFamily="18" charset="0"/>
            <a:cs typeface="Times New Roman" pitchFamily="18" charset="0"/>
          </a:endParaRPr>
        </a:p>
        <a:p>
          <a:r>
            <a:rPr lang="ru-RU" sz="6600" b="1" dirty="0" smtClean="0">
              <a:solidFill>
                <a:srgbClr val="002060"/>
              </a:solidFill>
              <a:effectLst/>
              <a:latin typeface="Times New Roman" pitchFamily="18" charset="0"/>
              <a:cs typeface="Times New Roman" pitchFamily="18" charset="0"/>
            </a:rPr>
            <a:t>1</a:t>
          </a:r>
          <a:endParaRPr lang="ru-RU" sz="6600" b="1" dirty="0">
            <a:solidFill>
              <a:srgbClr val="002060"/>
            </a:solidFill>
            <a:effectLst/>
            <a:latin typeface="Times New Roman" pitchFamily="18" charset="0"/>
            <a:cs typeface="Times New Roman" pitchFamily="18" charset="0"/>
          </a:endParaRPr>
        </a:p>
      </dgm:t>
    </dgm:pt>
    <dgm:pt modelId="{4265E52C-D832-4C29-BAD3-592A9DCDE00E}" type="parTrans" cxnId="{E6A7F697-D3FA-4EF9-B3CB-ADE5C125EAF4}">
      <dgm:prSet/>
      <dgm:spPr/>
      <dgm:t>
        <a:bodyPr/>
        <a:lstStyle/>
        <a:p>
          <a:endParaRPr lang="ru-RU">
            <a:effectLst/>
          </a:endParaRPr>
        </a:p>
      </dgm:t>
    </dgm:pt>
    <dgm:pt modelId="{34AF89CB-3277-493D-B799-611C7AE88490}" type="sibTrans" cxnId="{E6A7F697-D3FA-4EF9-B3CB-ADE5C125EAF4}">
      <dgm:prSet/>
      <dgm:spPr/>
      <dgm:t>
        <a:bodyPr/>
        <a:lstStyle/>
        <a:p>
          <a:endParaRPr lang="ru-RU">
            <a:effectLst/>
          </a:endParaRPr>
        </a:p>
      </dgm:t>
    </dgm:pt>
    <dgm:pt modelId="{BBE0CA79-FEB0-4DDD-8C19-FA487A113CEF}">
      <dgm:prSet phldrT="[Текст]" custT="1"/>
      <dgm:spPr>
        <a:solidFill>
          <a:schemeClr val="tx2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ru-RU" sz="2800" b="0" dirty="0" smtClean="0">
              <a:solidFill>
                <a:schemeClr val="accent2">
                  <a:lumMod val="50000"/>
                </a:schemeClr>
              </a:solidFill>
              <a:effectLst/>
              <a:latin typeface="Times New Roman" pitchFamily="18" charset="0"/>
              <a:cs typeface="Times New Roman" pitchFamily="18" charset="0"/>
            </a:rPr>
            <a:t>На игровом поле выбираем звездочку с буквой и нажимаем на неё. Открывается слайд с загадкой </a:t>
          </a:r>
          <a:endParaRPr lang="ru-RU" sz="2800" b="0" dirty="0">
            <a:solidFill>
              <a:schemeClr val="accent2">
                <a:lumMod val="50000"/>
              </a:schemeClr>
            </a:solidFill>
            <a:effectLst/>
            <a:latin typeface="Times New Roman" pitchFamily="18" charset="0"/>
            <a:cs typeface="Times New Roman" pitchFamily="18" charset="0"/>
          </a:endParaRPr>
        </a:p>
      </dgm:t>
    </dgm:pt>
    <dgm:pt modelId="{8C483194-9A27-4C4F-A03A-BD630107375F}" type="parTrans" cxnId="{565AEFAB-89B9-44DF-B119-AF53698758C5}">
      <dgm:prSet/>
      <dgm:spPr/>
      <dgm:t>
        <a:bodyPr/>
        <a:lstStyle/>
        <a:p>
          <a:endParaRPr lang="ru-RU">
            <a:effectLst/>
          </a:endParaRPr>
        </a:p>
      </dgm:t>
    </dgm:pt>
    <dgm:pt modelId="{0C1998E1-B0B6-4983-9199-5313C78A5EC0}" type="sibTrans" cxnId="{565AEFAB-89B9-44DF-B119-AF53698758C5}">
      <dgm:prSet/>
      <dgm:spPr/>
      <dgm:t>
        <a:bodyPr/>
        <a:lstStyle/>
        <a:p>
          <a:endParaRPr lang="ru-RU">
            <a:effectLst/>
          </a:endParaRPr>
        </a:p>
      </dgm:t>
    </dgm:pt>
    <dgm:pt modelId="{7C3123C1-FAFE-40DE-9D4F-EDF811D5AB0A}">
      <dgm:prSet phldrT="[Текст]" custT="1"/>
      <dgm:spPr/>
      <dgm:t>
        <a:bodyPr/>
        <a:lstStyle/>
        <a:p>
          <a:endParaRPr lang="ru-RU" sz="1000" b="1" dirty="0" smtClean="0">
            <a:effectLst/>
            <a:latin typeface="Times New Roman" pitchFamily="18" charset="0"/>
            <a:cs typeface="Times New Roman" pitchFamily="18" charset="0"/>
          </a:endParaRPr>
        </a:p>
        <a:p>
          <a:endParaRPr lang="ru-RU" sz="1000" b="1" dirty="0" smtClean="0">
            <a:effectLst/>
            <a:latin typeface="Times New Roman" pitchFamily="18" charset="0"/>
            <a:cs typeface="Times New Roman" pitchFamily="18" charset="0"/>
          </a:endParaRPr>
        </a:p>
        <a:p>
          <a:r>
            <a:rPr lang="ru-RU" sz="6600" b="1" dirty="0" smtClean="0">
              <a:solidFill>
                <a:srgbClr val="002060"/>
              </a:solidFill>
              <a:effectLst/>
              <a:latin typeface="Times New Roman" pitchFamily="18" charset="0"/>
              <a:cs typeface="Times New Roman" pitchFamily="18" charset="0"/>
            </a:rPr>
            <a:t>2</a:t>
          </a:r>
          <a:endParaRPr lang="ru-RU" sz="6600" dirty="0">
            <a:solidFill>
              <a:srgbClr val="002060"/>
            </a:solidFill>
            <a:effectLst/>
            <a:latin typeface="Times New Roman" pitchFamily="18" charset="0"/>
            <a:cs typeface="Times New Roman" pitchFamily="18" charset="0"/>
          </a:endParaRPr>
        </a:p>
      </dgm:t>
    </dgm:pt>
    <dgm:pt modelId="{44583395-8352-42A5-B0D4-53087C527BC5}" type="parTrans" cxnId="{8129558E-C45A-48EB-BE58-91681B87E43E}">
      <dgm:prSet/>
      <dgm:spPr/>
      <dgm:t>
        <a:bodyPr/>
        <a:lstStyle/>
        <a:p>
          <a:endParaRPr lang="ru-RU">
            <a:effectLst/>
          </a:endParaRPr>
        </a:p>
      </dgm:t>
    </dgm:pt>
    <dgm:pt modelId="{FC3391C9-B4B9-410A-BBC0-734DACBFC73C}" type="sibTrans" cxnId="{8129558E-C45A-48EB-BE58-91681B87E43E}">
      <dgm:prSet/>
      <dgm:spPr/>
      <dgm:t>
        <a:bodyPr/>
        <a:lstStyle/>
        <a:p>
          <a:endParaRPr lang="ru-RU">
            <a:effectLst/>
          </a:endParaRPr>
        </a:p>
      </dgm:t>
    </dgm:pt>
    <dgm:pt modelId="{FB16FD6D-8607-47C2-9886-EBBE78DAC5DF}">
      <dgm:prSet phldrT="[Текст]" custT="1"/>
      <dgm:spPr>
        <a:solidFill>
          <a:schemeClr val="tx2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ru-RU" sz="2800" dirty="0" smtClean="0">
              <a:solidFill>
                <a:schemeClr val="accent2">
                  <a:lumMod val="50000"/>
                </a:schemeClr>
              </a:solidFill>
              <a:effectLst/>
              <a:latin typeface="Times New Roman" pitchFamily="18" charset="0"/>
              <a:cs typeface="Times New Roman" pitchFamily="18" charset="0"/>
            </a:rPr>
            <a:t>Нажав на букву с баночкой, появится  изображение. Нажав второй раз, откроется отгадка </a:t>
          </a:r>
          <a:endParaRPr lang="ru-RU" sz="2800" dirty="0">
            <a:solidFill>
              <a:schemeClr val="accent2">
                <a:lumMod val="50000"/>
              </a:schemeClr>
            </a:solidFill>
            <a:effectLst/>
            <a:latin typeface="Times New Roman" pitchFamily="18" charset="0"/>
            <a:cs typeface="Times New Roman" pitchFamily="18" charset="0"/>
          </a:endParaRPr>
        </a:p>
      </dgm:t>
    </dgm:pt>
    <dgm:pt modelId="{5F5A5359-B4D5-4A91-B89B-86149B580F36}" type="parTrans" cxnId="{D505EE71-CF89-456C-B5FC-0D1D8B8DF496}">
      <dgm:prSet/>
      <dgm:spPr/>
      <dgm:t>
        <a:bodyPr/>
        <a:lstStyle/>
        <a:p>
          <a:endParaRPr lang="ru-RU">
            <a:effectLst/>
          </a:endParaRPr>
        </a:p>
      </dgm:t>
    </dgm:pt>
    <dgm:pt modelId="{FC2EBFE2-2B33-4BEC-9035-755621754D0B}" type="sibTrans" cxnId="{D505EE71-CF89-456C-B5FC-0D1D8B8DF496}">
      <dgm:prSet/>
      <dgm:spPr/>
      <dgm:t>
        <a:bodyPr/>
        <a:lstStyle/>
        <a:p>
          <a:endParaRPr lang="ru-RU">
            <a:effectLst/>
          </a:endParaRPr>
        </a:p>
      </dgm:t>
    </dgm:pt>
    <dgm:pt modelId="{1A89EB3C-0214-46F6-95F6-932F20D8695D}">
      <dgm:prSet phldrT="[Текст]" custT="1"/>
      <dgm:spPr/>
      <dgm:t>
        <a:bodyPr/>
        <a:lstStyle/>
        <a:p>
          <a:endParaRPr lang="ru-RU" sz="1000" b="1" dirty="0" smtClean="0">
            <a:effectLst/>
            <a:latin typeface="Times New Roman" pitchFamily="18" charset="0"/>
            <a:cs typeface="Times New Roman" pitchFamily="18" charset="0"/>
          </a:endParaRPr>
        </a:p>
        <a:p>
          <a:endParaRPr lang="ru-RU" sz="1000" b="1" dirty="0" smtClean="0">
            <a:effectLst/>
            <a:latin typeface="Times New Roman" pitchFamily="18" charset="0"/>
            <a:cs typeface="Times New Roman" pitchFamily="18" charset="0"/>
          </a:endParaRPr>
        </a:p>
        <a:p>
          <a:r>
            <a:rPr lang="ru-RU" sz="6600" b="1" dirty="0" smtClean="0">
              <a:solidFill>
                <a:srgbClr val="002060"/>
              </a:solidFill>
              <a:effectLst/>
              <a:latin typeface="Times New Roman" pitchFamily="18" charset="0"/>
              <a:cs typeface="Times New Roman" pitchFamily="18" charset="0"/>
            </a:rPr>
            <a:t>3</a:t>
          </a:r>
          <a:endParaRPr lang="ru-RU" sz="6600" b="1" dirty="0">
            <a:solidFill>
              <a:srgbClr val="002060"/>
            </a:solidFill>
            <a:effectLst/>
            <a:latin typeface="Times New Roman" pitchFamily="18" charset="0"/>
            <a:cs typeface="Times New Roman" pitchFamily="18" charset="0"/>
          </a:endParaRPr>
        </a:p>
      </dgm:t>
    </dgm:pt>
    <dgm:pt modelId="{EF78758E-B79B-44AB-B757-C3397212E39F}" type="parTrans" cxnId="{B478955C-2172-4771-9E55-D3CF2FC26F70}">
      <dgm:prSet/>
      <dgm:spPr/>
      <dgm:t>
        <a:bodyPr/>
        <a:lstStyle/>
        <a:p>
          <a:endParaRPr lang="ru-RU">
            <a:effectLst/>
          </a:endParaRPr>
        </a:p>
      </dgm:t>
    </dgm:pt>
    <dgm:pt modelId="{CB2F81D8-58FA-431A-8FFE-0DC68519A1DA}" type="sibTrans" cxnId="{B478955C-2172-4771-9E55-D3CF2FC26F70}">
      <dgm:prSet/>
      <dgm:spPr/>
      <dgm:t>
        <a:bodyPr/>
        <a:lstStyle/>
        <a:p>
          <a:endParaRPr lang="ru-RU">
            <a:effectLst/>
          </a:endParaRPr>
        </a:p>
      </dgm:t>
    </dgm:pt>
    <dgm:pt modelId="{C0D3AA2F-E459-4793-8445-58C35A94CE80}">
      <dgm:prSet phldrT="[Текст]" custT="1"/>
      <dgm:spPr>
        <a:solidFill>
          <a:schemeClr val="tx2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ru-RU" sz="2800" dirty="0" smtClean="0">
              <a:solidFill>
                <a:schemeClr val="accent2">
                  <a:lumMod val="50000"/>
                </a:schemeClr>
              </a:solidFill>
              <a:effectLst/>
              <a:latin typeface="Times New Roman" pitchFamily="18" charset="0"/>
              <a:cs typeface="Times New Roman" pitchFamily="18" charset="0"/>
            </a:rPr>
            <a:t>Возвращаемся на игровое поле и снова выбираем звездочку с буквой</a:t>
          </a:r>
          <a:endParaRPr lang="ru-RU" sz="2800" dirty="0">
            <a:solidFill>
              <a:schemeClr val="accent2">
                <a:lumMod val="50000"/>
              </a:schemeClr>
            </a:solidFill>
            <a:effectLst/>
            <a:latin typeface="Times New Roman" pitchFamily="18" charset="0"/>
            <a:cs typeface="Times New Roman" pitchFamily="18" charset="0"/>
          </a:endParaRPr>
        </a:p>
      </dgm:t>
    </dgm:pt>
    <dgm:pt modelId="{42E1E826-E222-48ED-BC51-099241AFEC99}" type="parTrans" cxnId="{43021DE7-83E6-4A23-9B36-D3BCF1D788CA}">
      <dgm:prSet/>
      <dgm:spPr/>
      <dgm:t>
        <a:bodyPr/>
        <a:lstStyle/>
        <a:p>
          <a:endParaRPr lang="ru-RU">
            <a:effectLst/>
          </a:endParaRPr>
        </a:p>
      </dgm:t>
    </dgm:pt>
    <dgm:pt modelId="{E174D7E2-C9CD-4AD7-84FF-74E7D441CD7F}" type="sibTrans" cxnId="{43021DE7-83E6-4A23-9B36-D3BCF1D788CA}">
      <dgm:prSet/>
      <dgm:spPr/>
      <dgm:t>
        <a:bodyPr/>
        <a:lstStyle/>
        <a:p>
          <a:endParaRPr lang="ru-RU">
            <a:effectLst/>
          </a:endParaRPr>
        </a:p>
      </dgm:t>
    </dgm:pt>
    <dgm:pt modelId="{A60A5766-F3B1-4B30-9F2C-05116D5AE69E}">
      <dgm:prSet phldrT="[Текст]" custT="1"/>
      <dgm:spPr>
        <a:solidFill>
          <a:schemeClr val="tx2">
            <a:lumMod val="20000"/>
            <a:lumOff val="80000"/>
            <a:alpha val="90000"/>
          </a:schemeClr>
        </a:solidFill>
      </dgm:spPr>
      <dgm:t>
        <a:bodyPr/>
        <a:lstStyle/>
        <a:p>
          <a:endParaRPr lang="ru-RU" sz="2800" b="0" dirty="0">
            <a:solidFill>
              <a:srgbClr val="FFFF00"/>
            </a:solidFill>
            <a:effectLst/>
            <a:latin typeface="Times New Roman" pitchFamily="18" charset="0"/>
            <a:cs typeface="Times New Roman" pitchFamily="18" charset="0"/>
          </a:endParaRPr>
        </a:p>
      </dgm:t>
    </dgm:pt>
    <dgm:pt modelId="{3C42715A-CBF9-4FA6-86F3-586E78A655F3}" type="parTrans" cxnId="{6D96B308-65E4-4F38-B309-3ED700ADD0E4}">
      <dgm:prSet/>
      <dgm:spPr/>
      <dgm:t>
        <a:bodyPr/>
        <a:lstStyle/>
        <a:p>
          <a:endParaRPr lang="ru-RU">
            <a:effectLst/>
          </a:endParaRPr>
        </a:p>
      </dgm:t>
    </dgm:pt>
    <dgm:pt modelId="{2C2C46EA-2B27-4211-B862-C21E93A83731}" type="sibTrans" cxnId="{6D96B308-65E4-4F38-B309-3ED700ADD0E4}">
      <dgm:prSet/>
      <dgm:spPr/>
      <dgm:t>
        <a:bodyPr/>
        <a:lstStyle/>
        <a:p>
          <a:endParaRPr lang="ru-RU">
            <a:effectLst/>
          </a:endParaRPr>
        </a:p>
      </dgm:t>
    </dgm:pt>
    <dgm:pt modelId="{027B84B1-D255-4557-B11C-07DE2A34F2AA}">
      <dgm:prSet phldrT="[Текст]" custT="1"/>
      <dgm:spPr>
        <a:solidFill>
          <a:schemeClr val="tx2">
            <a:lumMod val="20000"/>
            <a:lumOff val="80000"/>
            <a:alpha val="90000"/>
          </a:schemeClr>
        </a:solidFill>
      </dgm:spPr>
      <dgm:t>
        <a:bodyPr/>
        <a:lstStyle/>
        <a:p>
          <a:endParaRPr lang="ru-RU" sz="2800" b="0" dirty="0">
            <a:solidFill>
              <a:srgbClr val="FFFF00"/>
            </a:solidFill>
            <a:effectLst/>
            <a:latin typeface="Times New Roman" pitchFamily="18" charset="0"/>
            <a:cs typeface="Times New Roman" pitchFamily="18" charset="0"/>
          </a:endParaRPr>
        </a:p>
      </dgm:t>
    </dgm:pt>
    <dgm:pt modelId="{16A122C8-39F5-4E78-9A69-CABCE39A6F43}" type="parTrans" cxnId="{D2055C0D-25FD-4366-991F-04722F74A59B}">
      <dgm:prSet/>
      <dgm:spPr/>
      <dgm:t>
        <a:bodyPr/>
        <a:lstStyle/>
        <a:p>
          <a:endParaRPr lang="ru-RU">
            <a:effectLst/>
          </a:endParaRPr>
        </a:p>
      </dgm:t>
    </dgm:pt>
    <dgm:pt modelId="{B7291AA0-DED8-4631-AB32-5107B875C4DF}" type="sibTrans" cxnId="{D2055C0D-25FD-4366-991F-04722F74A59B}">
      <dgm:prSet/>
      <dgm:spPr/>
      <dgm:t>
        <a:bodyPr/>
        <a:lstStyle/>
        <a:p>
          <a:endParaRPr lang="ru-RU">
            <a:effectLst/>
          </a:endParaRPr>
        </a:p>
      </dgm:t>
    </dgm:pt>
    <dgm:pt modelId="{5DF5E95F-42E8-464C-AF6E-A9E15877992C}" type="pres">
      <dgm:prSet presAssocID="{6B100370-93C3-4E16-A1ED-D54EE051A0EB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F3904E80-CD5E-4C8F-BC23-B61FF34D656F}" type="pres">
      <dgm:prSet presAssocID="{6EF3F731-6CDE-43C3-87E6-B3E98885A4C8}" presName="composite" presStyleCnt="0"/>
      <dgm:spPr/>
      <dgm:t>
        <a:bodyPr/>
        <a:lstStyle/>
        <a:p>
          <a:endParaRPr lang="ru-RU"/>
        </a:p>
      </dgm:t>
    </dgm:pt>
    <dgm:pt modelId="{62DF8801-28AE-49F1-841B-32164BE58C6A}" type="pres">
      <dgm:prSet presAssocID="{6EF3F731-6CDE-43C3-87E6-B3E98885A4C8}" presName="parentText" presStyleLbl="alignNode1" presStyleIdx="0" presStyleCnt="3" custLinFactNeighborX="0" custLinFactNeighborY="-170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DA40C99-70E1-4CCC-AE34-021461AB9B82}" type="pres">
      <dgm:prSet presAssocID="{6EF3F731-6CDE-43C3-87E6-B3E98885A4C8}" presName="descendantText" presStyleLbl="alignAcc1" presStyleIdx="0" presStyleCnt="3" custLinFactNeighborX="-98" custLinFactNeighborY="-45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0263F85-ED11-4E80-A30D-FA71FCDBFAF2}" type="pres">
      <dgm:prSet presAssocID="{34AF89CB-3277-493D-B799-611C7AE88490}" presName="sp" presStyleCnt="0"/>
      <dgm:spPr/>
      <dgm:t>
        <a:bodyPr/>
        <a:lstStyle/>
        <a:p>
          <a:endParaRPr lang="ru-RU"/>
        </a:p>
      </dgm:t>
    </dgm:pt>
    <dgm:pt modelId="{9C807B98-830E-46DD-B1D1-5DDAFF26180B}" type="pres">
      <dgm:prSet presAssocID="{7C3123C1-FAFE-40DE-9D4F-EDF811D5AB0A}" presName="composite" presStyleCnt="0"/>
      <dgm:spPr/>
      <dgm:t>
        <a:bodyPr/>
        <a:lstStyle/>
        <a:p>
          <a:endParaRPr lang="ru-RU"/>
        </a:p>
      </dgm:t>
    </dgm:pt>
    <dgm:pt modelId="{6DBAEA96-A80B-49E6-83CA-B248D4212347}" type="pres">
      <dgm:prSet presAssocID="{7C3123C1-FAFE-40DE-9D4F-EDF811D5AB0A}" presName="parentText" presStyleLbl="align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B927AA6-6881-4E1A-B25F-306FB10C343F}" type="pres">
      <dgm:prSet presAssocID="{7C3123C1-FAFE-40DE-9D4F-EDF811D5AB0A}" presName="descendantText" presStyleLbl="alignAcc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CADA4F6-D1A1-4AD4-AFC0-BE8662EFF42C}" type="pres">
      <dgm:prSet presAssocID="{FC3391C9-B4B9-410A-BBC0-734DACBFC73C}" presName="sp" presStyleCnt="0"/>
      <dgm:spPr/>
      <dgm:t>
        <a:bodyPr/>
        <a:lstStyle/>
        <a:p>
          <a:endParaRPr lang="ru-RU"/>
        </a:p>
      </dgm:t>
    </dgm:pt>
    <dgm:pt modelId="{91630650-E885-4EBD-B298-AF30D1E1AC6F}" type="pres">
      <dgm:prSet presAssocID="{1A89EB3C-0214-46F6-95F6-932F20D8695D}" presName="composite" presStyleCnt="0"/>
      <dgm:spPr/>
      <dgm:t>
        <a:bodyPr/>
        <a:lstStyle/>
        <a:p>
          <a:endParaRPr lang="ru-RU"/>
        </a:p>
      </dgm:t>
    </dgm:pt>
    <dgm:pt modelId="{BAF6B3B9-5D6C-41FC-B1B4-E93D7433CBD3}" type="pres">
      <dgm:prSet presAssocID="{1A89EB3C-0214-46F6-95F6-932F20D8695D}" presName="parentText" presStyleLbl="alignNode1" presStyleIdx="2" presStyleCnt="3" custLinFactNeighborX="0" custLinFactNeighborY="1612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13A30F8-480C-4233-A839-65DD45022AD3}" type="pres">
      <dgm:prSet presAssocID="{1A89EB3C-0214-46F6-95F6-932F20D8695D}" presName="descendantText" presStyleLbl="alignAcc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AB53988D-959C-47A6-91CE-E36EB9F8EF3A}" type="presOf" srcId="{BBE0CA79-FEB0-4DDD-8C19-FA487A113CEF}" destId="{0DA40C99-70E1-4CCC-AE34-021461AB9B82}" srcOrd="0" destOrd="1" presId="urn:microsoft.com/office/officeart/2005/8/layout/chevron2"/>
    <dgm:cxn modelId="{FA3456FA-9FE1-45F7-907A-7DF88A8D1E8A}" type="presOf" srcId="{6B100370-93C3-4E16-A1ED-D54EE051A0EB}" destId="{5DF5E95F-42E8-464C-AF6E-A9E15877992C}" srcOrd="0" destOrd="0" presId="urn:microsoft.com/office/officeart/2005/8/layout/chevron2"/>
    <dgm:cxn modelId="{B1DCC750-404C-47B1-9DE9-C8E9EC7209F7}" type="presOf" srcId="{C0D3AA2F-E459-4793-8445-58C35A94CE80}" destId="{F13A30F8-480C-4233-A839-65DD45022AD3}" srcOrd="0" destOrd="0" presId="urn:microsoft.com/office/officeart/2005/8/layout/chevron2"/>
    <dgm:cxn modelId="{8129558E-C45A-48EB-BE58-91681B87E43E}" srcId="{6B100370-93C3-4E16-A1ED-D54EE051A0EB}" destId="{7C3123C1-FAFE-40DE-9D4F-EDF811D5AB0A}" srcOrd="1" destOrd="0" parTransId="{44583395-8352-42A5-B0D4-53087C527BC5}" sibTransId="{FC3391C9-B4B9-410A-BBC0-734DACBFC73C}"/>
    <dgm:cxn modelId="{565AEFAB-89B9-44DF-B119-AF53698758C5}" srcId="{6EF3F731-6CDE-43C3-87E6-B3E98885A4C8}" destId="{BBE0CA79-FEB0-4DDD-8C19-FA487A113CEF}" srcOrd="1" destOrd="0" parTransId="{8C483194-9A27-4C4F-A03A-BD630107375F}" sibTransId="{0C1998E1-B0B6-4983-9199-5313C78A5EC0}"/>
    <dgm:cxn modelId="{715B121E-E17C-41DC-864C-1EBB019A06E1}" type="presOf" srcId="{A60A5766-F3B1-4B30-9F2C-05116D5AE69E}" destId="{0DA40C99-70E1-4CCC-AE34-021461AB9B82}" srcOrd="0" destOrd="2" presId="urn:microsoft.com/office/officeart/2005/8/layout/chevron2"/>
    <dgm:cxn modelId="{20F5F11E-EA94-4EB1-94AB-989E089DAEC2}" type="presOf" srcId="{1A89EB3C-0214-46F6-95F6-932F20D8695D}" destId="{BAF6B3B9-5D6C-41FC-B1B4-E93D7433CBD3}" srcOrd="0" destOrd="0" presId="urn:microsoft.com/office/officeart/2005/8/layout/chevron2"/>
    <dgm:cxn modelId="{D505EE71-CF89-456C-B5FC-0D1D8B8DF496}" srcId="{7C3123C1-FAFE-40DE-9D4F-EDF811D5AB0A}" destId="{FB16FD6D-8607-47C2-9886-EBBE78DAC5DF}" srcOrd="0" destOrd="0" parTransId="{5F5A5359-B4D5-4A91-B89B-86149B580F36}" sibTransId="{FC2EBFE2-2B33-4BEC-9035-755621754D0B}"/>
    <dgm:cxn modelId="{D2055C0D-25FD-4366-991F-04722F74A59B}" srcId="{6EF3F731-6CDE-43C3-87E6-B3E98885A4C8}" destId="{027B84B1-D255-4557-B11C-07DE2A34F2AA}" srcOrd="0" destOrd="0" parTransId="{16A122C8-39F5-4E78-9A69-CABCE39A6F43}" sibTransId="{B7291AA0-DED8-4631-AB32-5107B875C4DF}"/>
    <dgm:cxn modelId="{996E742E-B4F1-4A07-AF50-9117A62A7D5A}" type="presOf" srcId="{FB16FD6D-8607-47C2-9886-EBBE78DAC5DF}" destId="{AB927AA6-6881-4E1A-B25F-306FB10C343F}" srcOrd="0" destOrd="0" presId="urn:microsoft.com/office/officeart/2005/8/layout/chevron2"/>
    <dgm:cxn modelId="{26E76B85-EC96-4E03-86BD-7E2A9AA18915}" type="presOf" srcId="{7C3123C1-FAFE-40DE-9D4F-EDF811D5AB0A}" destId="{6DBAEA96-A80B-49E6-83CA-B248D4212347}" srcOrd="0" destOrd="0" presId="urn:microsoft.com/office/officeart/2005/8/layout/chevron2"/>
    <dgm:cxn modelId="{6D96B308-65E4-4F38-B309-3ED700ADD0E4}" srcId="{6EF3F731-6CDE-43C3-87E6-B3E98885A4C8}" destId="{A60A5766-F3B1-4B30-9F2C-05116D5AE69E}" srcOrd="2" destOrd="0" parTransId="{3C42715A-CBF9-4FA6-86F3-586E78A655F3}" sibTransId="{2C2C46EA-2B27-4211-B862-C21E93A83731}"/>
    <dgm:cxn modelId="{6F1B4EE6-A1FE-4330-9696-2EF233D0E61F}" type="presOf" srcId="{027B84B1-D255-4557-B11C-07DE2A34F2AA}" destId="{0DA40C99-70E1-4CCC-AE34-021461AB9B82}" srcOrd="0" destOrd="0" presId="urn:microsoft.com/office/officeart/2005/8/layout/chevron2"/>
    <dgm:cxn modelId="{AC691BDD-067F-4568-9B80-C24D3913A341}" type="presOf" srcId="{6EF3F731-6CDE-43C3-87E6-B3E98885A4C8}" destId="{62DF8801-28AE-49F1-841B-32164BE58C6A}" srcOrd="0" destOrd="0" presId="urn:microsoft.com/office/officeart/2005/8/layout/chevron2"/>
    <dgm:cxn modelId="{43021DE7-83E6-4A23-9B36-D3BCF1D788CA}" srcId="{1A89EB3C-0214-46F6-95F6-932F20D8695D}" destId="{C0D3AA2F-E459-4793-8445-58C35A94CE80}" srcOrd="0" destOrd="0" parTransId="{42E1E826-E222-48ED-BC51-099241AFEC99}" sibTransId="{E174D7E2-C9CD-4AD7-84FF-74E7D441CD7F}"/>
    <dgm:cxn modelId="{E6A7F697-D3FA-4EF9-B3CB-ADE5C125EAF4}" srcId="{6B100370-93C3-4E16-A1ED-D54EE051A0EB}" destId="{6EF3F731-6CDE-43C3-87E6-B3E98885A4C8}" srcOrd="0" destOrd="0" parTransId="{4265E52C-D832-4C29-BAD3-592A9DCDE00E}" sibTransId="{34AF89CB-3277-493D-B799-611C7AE88490}"/>
    <dgm:cxn modelId="{B478955C-2172-4771-9E55-D3CF2FC26F70}" srcId="{6B100370-93C3-4E16-A1ED-D54EE051A0EB}" destId="{1A89EB3C-0214-46F6-95F6-932F20D8695D}" srcOrd="2" destOrd="0" parTransId="{EF78758E-B79B-44AB-B757-C3397212E39F}" sibTransId="{CB2F81D8-58FA-431A-8FFE-0DC68519A1DA}"/>
    <dgm:cxn modelId="{E13F142F-E435-4822-93FB-3E9F95F8B869}" type="presParOf" srcId="{5DF5E95F-42E8-464C-AF6E-A9E15877992C}" destId="{F3904E80-CD5E-4C8F-BC23-B61FF34D656F}" srcOrd="0" destOrd="0" presId="urn:microsoft.com/office/officeart/2005/8/layout/chevron2"/>
    <dgm:cxn modelId="{23EBFE51-9155-4BC6-BD59-E6E25914C4D4}" type="presParOf" srcId="{F3904E80-CD5E-4C8F-BC23-B61FF34D656F}" destId="{62DF8801-28AE-49F1-841B-32164BE58C6A}" srcOrd="0" destOrd="0" presId="urn:microsoft.com/office/officeart/2005/8/layout/chevron2"/>
    <dgm:cxn modelId="{815B1A68-BB08-4457-B134-BC4D7E7D6CC4}" type="presParOf" srcId="{F3904E80-CD5E-4C8F-BC23-B61FF34D656F}" destId="{0DA40C99-70E1-4CCC-AE34-021461AB9B82}" srcOrd="1" destOrd="0" presId="urn:microsoft.com/office/officeart/2005/8/layout/chevron2"/>
    <dgm:cxn modelId="{58F6DE3A-9767-4A3A-960E-AAE922B7C3B6}" type="presParOf" srcId="{5DF5E95F-42E8-464C-AF6E-A9E15877992C}" destId="{60263F85-ED11-4E80-A30D-FA71FCDBFAF2}" srcOrd="1" destOrd="0" presId="urn:microsoft.com/office/officeart/2005/8/layout/chevron2"/>
    <dgm:cxn modelId="{9E7E0F52-86E9-4273-A4FC-10344D7DBB28}" type="presParOf" srcId="{5DF5E95F-42E8-464C-AF6E-A9E15877992C}" destId="{9C807B98-830E-46DD-B1D1-5DDAFF26180B}" srcOrd="2" destOrd="0" presId="urn:microsoft.com/office/officeart/2005/8/layout/chevron2"/>
    <dgm:cxn modelId="{4896B61D-89F2-4E39-AC08-F693E16CE010}" type="presParOf" srcId="{9C807B98-830E-46DD-B1D1-5DDAFF26180B}" destId="{6DBAEA96-A80B-49E6-83CA-B248D4212347}" srcOrd="0" destOrd="0" presId="urn:microsoft.com/office/officeart/2005/8/layout/chevron2"/>
    <dgm:cxn modelId="{D5562305-04C2-4FB8-8307-DDD9C887FE85}" type="presParOf" srcId="{9C807B98-830E-46DD-B1D1-5DDAFF26180B}" destId="{AB927AA6-6881-4E1A-B25F-306FB10C343F}" srcOrd="1" destOrd="0" presId="urn:microsoft.com/office/officeart/2005/8/layout/chevron2"/>
    <dgm:cxn modelId="{7BBED6A2-AFA6-44D5-B18F-5A6EF617F612}" type="presParOf" srcId="{5DF5E95F-42E8-464C-AF6E-A9E15877992C}" destId="{8CADA4F6-D1A1-4AD4-AFC0-BE8662EFF42C}" srcOrd="3" destOrd="0" presId="urn:microsoft.com/office/officeart/2005/8/layout/chevron2"/>
    <dgm:cxn modelId="{E6E35144-68A8-49F7-ABD3-2020EBB06986}" type="presParOf" srcId="{5DF5E95F-42E8-464C-AF6E-A9E15877992C}" destId="{91630650-E885-4EBD-B298-AF30D1E1AC6F}" srcOrd="4" destOrd="0" presId="urn:microsoft.com/office/officeart/2005/8/layout/chevron2"/>
    <dgm:cxn modelId="{C67DDE6E-ADEB-4FFE-B44F-57E403A4A92D}" type="presParOf" srcId="{91630650-E885-4EBD-B298-AF30D1E1AC6F}" destId="{BAF6B3B9-5D6C-41FC-B1B4-E93D7433CBD3}" srcOrd="0" destOrd="0" presId="urn:microsoft.com/office/officeart/2005/8/layout/chevron2"/>
    <dgm:cxn modelId="{4C128662-7F8E-4A55-A77C-00FEC15F004E}" type="presParOf" srcId="{91630650-E885-4EBD-B298-AF30D1E1AC6F}" destId="{F13A30F8-480C-4233-A839-65DD45022AD3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2DF8801-28AE-49F1-841B-32164BE58C6A}">
      <dsp:nvSpPr>
        <dsp:cNvPr id="0" name=""/>
        <dsp:cNvSpPr/>
      </dsp:nvSpPr>
      <dsp:spPr>
        <a:xfrm rot="5400000">
          <a:off x="-261609" y="263766"/>
          <a:ext cx="1744061" cy="1220842"/>
        </a:xfrm>
        <a:prstGeom prst="chevron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000" b="1" kern="1200" dirty="0" smtClean="0">
            <a:effectLst/>
            <a:latin typeface="Times New Roman" pitchFamily="18" charset="0"/>
            <a:cs typeface="Times New Roman" pitchFamily="18" charset="0"/>
          </a:endParaRP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000" b="1" kern="1200" dirty="0" smtClean="0">
            <a:effectLst/>
            <a:latin typeface="Times New Roman" pitchFamily="18" charset="0"/>
            <a:cs typeface="Times New Roman" pitchFamily="18" charset="0"/>
          </a:endParaRP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6600" b="1" kern="1200" dirty="0" smtClean="0">
              <a:solidFill>
                <a:srgbClr val="002060"/>
              </a:solidFill>
              <a:effectLst/>
              <a:latin typeface="Times New Roman" pitchFamily="18" charset="0"/>
              <a:cs typeface="Times New Roman" pitchFamily="18" charset="0"/>
            </a:rPr>
            <a:t>1</a:t>
          </a:r>
          <a:endParaRPr lang="ru-RU" sz="6600" b="1" kern="1200" dirty="0">
            <a:solidFill>
              <a:srgbClr val="002060"/>
            </a:solidFill>
            <a:effectLst/>
            <a:latin typeface="Times New Roman" pitchFamily="18" charset="0"/>
            <a:cs typeface="Times New Roman" pitchFamily="18" charset="0"/>
          </a:endParaRPr>
        </a:p>
      </dsp:txBody>
      <dsp:txXfrm rot="-5400000">
        <a:off x="1" y="612577"/>
        <a:ext cx="1220842" cy="523219"/>
      </dsp:txXfrm>
    </dsp:sp>
    <dsp:sp modelId="{0DA40C99-70E1-4CCC-AE34-021461AB9B82}">
      <dsp:nvSpPr>
        <dsp:cNvPr id="0" name=""/>
        <dsp:cNvSpPr/>
      </dsp:nvSpPr>
      <dsp:spPr>
        <a:xfrm rot="5400000">
          <a:off x="3823292" y="-2608674"/>
          <a:ext cx="1134235" cy="6351585"/>
        </a:xfrm>
        <a:prstGeom prst="round2SameRect">
          <a:avLst/>
        </a:prstGeom>
        <a:solidFill>
          <a:schemeClr val="tx2">
            <a:lumMod val="20000"/>
            <a:lumOff val="80000"/>
            <a:alpha val="9000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9136" tIns="17780" rIns="17780" bIns="17780" numCol="1" spcCol="1270" anchor="ctr" anchorCtr="0">
          <a:noAutofit/>
        </a:bodyPr>
        <a:lstStyle/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ru-RU" sz="2800" b="0" kern="1200" dirty="0">
            <a:solidFill>
              <a:srgbClr val="FFFF00"/>
            </a:solidFill>
            <a:effectLst/>
            <a:latin typeface="Times New Roman" pitchFamily="18" charset="0"/>
            <a:cs typeface="Times New Roman" pitchFamily="18" charset="0"/>
          </a:endParaRPr>
        </a:p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800" b="0" kern="1200" dirty="0" smtClean="0">
              <a:solidFill>
                <a:schemeClr val="accent2">
                  <a:lumMod val="50000"/>
                </a:schemeClr>
              </a:solidFill>
              <a:effectLst/>
              <a:latin typeface="Times New Roman" pitchFamily="18" charset="0"/>
              <a:cs typeface="Times New Roman" pitchFamily="18" charset="0"/>
            </a:rPr>
            <a:t>На игровом поле выбираем звездочку с буквой и нажимаем на неё. Открывается слайд с загадкой </a:t>
          </a:r>
          <a:endParaRPr lang="ru-RU" sz="2800" b="0" kern="1200" dirty="0">
            <a:solidFill>
              <a:schemeClr val="accent2">
                <a:lumMod val="50000"/>
              </a:schemeClr>
            </a:solidFill>
            <a:effectLst/>
            <a:latin typeface="Times New Roman" pitchFamily="18" charset="0"/>
            <a:cs typeface="Times New Roman" pitchFamily="18" charset="0"/>
          </a:endParaRPr>
        </a:p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ru-RU" sz="2800" b="0" kern="1200" dirty="0">
            <a:solidFill>
              <a:srgbClr val="FFFF00"/>
            </a:solidFill>
            <a:effectLst/>
            <a:latin typeface="Times New Roman" pitchFamily="18" charset="0"/>
            <a:cs typeface="Times New Roman" pitchFamily="18" charset="0"/>
          </a:endParaRPr>
        </a:p>
      </dsp:txBody>
      <dsp:txXfrm rot="-5400000">
        <a:off x="1214618" y="55369"/>
        <a:ext cx="6296216" cy="1023497"/>
      </dsp:txXfrm>
    </dsp:sp>
    <dsp:sp modelId="{6DBAEA96-A80B-49E6-83CA-B248D4212347}">
      <dsp:nvSpPr>
        <dsp:cNvPr id="0" name=""/>
        <dsp:cNvSpPr/>
      </dsp:nvSpPr>
      <dsp:spPr>
        <a:xfrm rot="5400000">
          <a:off x="-261609" y="1818470"/>
          <a:ext cx="1744061" cy="1220842"/>
        </a:xfrm>
        <a:prstGeom prst="chevron">
          <a:avLst/>
        </a:prstGeom>
        <a:solidFill>
          <a:schemeClr val="accent2">
            <a:hueOff val="2340759"/>
            <a:satOff val="-2919"/>
            <a:lumOff val="686"/>
            <a:alphaOff val="0"/>
          </a:schemeClr>
        </a:solidFill>
        <a:ln w="25400" cap="flat" cmpd="sng" algn="ctr">
          <a:solidFill>
            <a:schemeClr val="accent2">
              <a:hueOff val="2340759"/>
              <a:satOff val="-2919"/>
              <a:lumOff val="686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000" b="1" kern="1200" dirty="0" smtClean="0">
            <a:effectLst/>
            <a:latin typeface="Times New Roman" pitchFamily="18" charset="0"/>
            <a:cs typeface="Times New Roman" pitchFamily="18" charset="0"/>
          </a:endParaRP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000" b="1" kern="1200" dirty="0" smtClean="0">
            <a:effectLst/>
            <a:latin typeface="Times New Roman" pitchFamily="18" charset="0"/>
            <a:cs typeface="Times New Roman" pitchFamily="18" charset="0"/>
          </a:endParaRP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6600" b="1" kern="1200" dirty="0" smtClean="0">
              <a:solidFill>
                <a:srgbClr val="002060"/>
              </a:solidFill>
              <a:effectLst/>
              <a:latin typeface="Times New Roman" pitchFamily="18" charset="0"/>
              <a:cs typeface="Times New Roman" pitchFamily="18" charset="0"/>
            </a:rPr>
            <a:t>2</a:t>
          </a:r>
          <a:endParaRPr lang="ru-RU" sz="6600" kern="1200" dirty="0">
            <a:solidFill>
              <a:srgbClr val="002060"/>
            </a:solidFill>
            <a:effectLst/>
            <a:latin typeface="Times New Roman" pitchFamily="18" charset="0"/>
            <a:cs typeface="Times New Roman" pitchFamily="18" charset="0"/>
          </a:endParaRPr>
        </a:p>
      </dsp:txBody>
      <dsp:txXfrm rot="-5400000">
        <a:off x="1" y="2167281"/>
        <a:ext cx="1220842" cy="523219"/>
      </dsp:txXfrm>
    </dsp:sp>
    <dsp:sp modelId="{AB927AA6-6881-4E1A-B25F-306FB10C343F}">
      <dsp:nvSpPr>
        <dsp:cNvPr id="0" name=""/>
        <dsp:cNvSpPr/>
      </dsp:nvSpPr>
      <dsp:spPr>
        <a:xfrm rot="5400000">
          <a:off x="3829815" y="-1052111"/>
          <a:ext cx="1133639" cy="6351585"/>
        </a:xfrm>
        <a:prstGeom prst="round2SameRect">
          <a:avLst/>
        </a:prstGeom>
        <a:solidFill>
          <a:schemeClr val="tx2">
            <a:lumMod val="20000"/>
            <a:lumOff val="80000"/>
            <a:alpha val="90000"/>
          </a:schemeClr>
        </a:solidFill>
        <a:ln w="25400" cap="flat" cmpd="sng" algn="ctr">
          <a:solidFill>
            <a:schemeClr val="accent2">
              <a:hueOff val="2340759"/>
              <a:satOff val="-2919"/>
              <a:lumOff val="686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9136" tIns="17780" rIns="17780" bIns="17780" numCol="1" spcCol="1270" anchor="ctr" anchorCtr="0">
          <a:noAutofit/>
        </a:bodyPr>
        <a:lstStyle/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800" kern="1200" dirty="0" smtClean="0">
              <a:solidFill>
                <a:schemeClr val="accent2">
                  <a:lumMod val="50000"/>
                </a:schemeClr>
              </a:solidFill>
              <a:effectLst/>
              <a:latin typeface="Times New Roman" pitchFamily="18" charset="0"/>
              <a:cs typeface="Times New Roman" pitchFamily="18" charset="0"/>
            </a:rPr>
            <a:t>Нажав на букву с баночкой, появится  изображение. Нажав второй раз, откроется отгадка </a:t>
          </a:r>
          <a:endParaRPr lang="ru-RU" sz="2800" kern="1200" dirty="0">
            <a:solidFill>
              <a:schemeClr val="accent2">
                <a:lumMod val="50000"/>
              </a:schemeClr>
            </a:solidFill>
            <a:effectLst/>
            <a:latin typeface="Times New Roman" pitchFamily="18" charset="0"/>
            <a:cs typeface="Times New Roman" pitchFamily="18" charset="0"/>
          </a:endParaRPr>
        </a:p>
      </dsp:txBody>
      <dsp:txXfrm rot="-5400000">
        <a:off x="1220842" y="1612202"/>
        <a:ext cx="6296245" cy="1022959"/>
      </dsp:txXfrm>
    </dsp:sp>
    <dsp:sp modelId="{BAF6B3B9-5D6C-41FC-B1B4-E93D7433CBD3}">
      <dsp:nvSpPr>
        <dsp:cNvPr id="0" name=""/>
        <dsp:cNvSpPr/>
      </dsp:nvSpPr>
      <dsp:spPr>
        <a:xfrm rot="5400000">
          <a:off x="-261609" y="3375331"/>
          <a:ext cx="1744061" cy="1220842"/>
        </a:xfrm>
        <a:prstGeom prst="chevron">
          <a:avLst/>
        </a:prstGeom>
        <a:solidFill>
          <a:schemeClr val="accent2">
            <a:hueOff val="4681519"/>
            <a:satOff val="-5839"/>
            <a:lumOff val="1373"/>
            <a:alphaOff val="0"/>
          </a:schemeClr>
        </a:solidFill>
        <a:ln w="25400" cap="flat" cmpd="sng" algn="ctr">
          <a:solidFill>
            <a:schemeClr val="accent2">
              <a:hueOff val="4681519"/>
              <a:satOff val="-5839"/>
              <a:lumOff val="1373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000" b="1" kern="1200" dirty="0" smtClean="0">
            <a:effectLst/>
            <a:latin typeface="Times New Roman" pitchFamily="18" charset="0"/>
            <a:cs typeface="Times New Roman" pitchFamily="18" charset="0"/>
          </a:endParaRP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000" b="1" kern="1200" dirty="0" smtClean="0">
            <a:effectLst/>
            <a:latin typeface="Times New Roman" pitchFamily="18" charset="0"/>
            <a:cs typeface="Times New Roman" pitchFamily="18" charset="0"/>
          </a:endParaRP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6600" b="1" kern="1200" dirty="0" smtClean="0">
              <a:solidFill>
                <a:srgbClr val="002060"/>
              </a:solidFill>
              <a:effectLst/>
              <a:latin typeface="Times New Roman" pitchFamily="18" charset="0"/>
              <a:cs typeface="Times New Roman" pitchFamily="18" charset="0"/>
            </a:rPr>
            <a:t>3</a:t>
          </a:r>
          <a:endParaRPr lang="ru-RU" sz="6600" b="1" kern="1200" dirty="0">
            <a:solidFill>
              <a:srgbClr val="002060"/>
            </a:solidFill>
            <a:effectLst/>
            <a:latin typeface="Times New Roman" pitchFamily="18" charset="0"/>
            <a:cs typeface="Times New Roman" pitchFamily="18" charset="0"/>
          </a:endParaRPr>
        </a:p>
      </dsp:txBody>
      <dsp:txXfrm rot="-5400000">
        <a:off x="1" y="3724142"/>
        <a:ext cx="1220842" cy="523219"/>
      </dsp:txXfrm>
    </dsp:sp>
    <dsp:sp modelId="{F13A30F8-480C-4233-A839-65DD45022AD3}">
      <dsp:nvSpPr>
        <dsp:cNvPr id="0" name=""/>
        <dsp:cNvSpPr/>
      </dsp:nvSpPr>
      <dsp:spPr>
        <a:xfrm rot="5400000">
          <a:off x="3829815" y="499627"/>
          <a:ext cx="1133639" cy="6351585"/>
        </a:xfrm>
        <a:prstGeom prst="round2SameRect">
          <a:avLst/>
        </a:prstGeom>
        <a:solidFill>
          <a:schemeClr val="tx2">
            <a:lumMod val="20000"/>
            <a:lumOff val="80000"/>
            <a:alpha val="90000"/>
          </a:schemeClr>
        </a:solidFill>
        <a:ln w="25400" cap="flat" cmpd="sng" algn="ctr">
          <a:solidFill>
            <a:schemeClr val="accent2">
              <a:hueOff val="4681519"/>
              <a:satOff val="-5839"/>
              <a:lumOff val="1373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9136" tIns="17780" rIns="17780" bIns="17780" numCol="1" spcCol="1270" anchor="ctr" anchorCtr="0">
          <a:noAutofit/>
        </a:bodyPr>
        <a:lstStyle/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800" kern="1200" dirty="0" smtClean="0">
              <a:solidFill>
                <a:schemeClr val="accent2">
                  <a:lumMod val="50000"/>
                </a:schemeClr>
              </a:solidFill>
              <a:effectLst/>
              <a:latin typeface="Times New Roman" pitchFamily="18" charset="0"/>
              <a:cs typeface="Times New Roman" pitchFamily="18" charset="0"/>
            </a:rPr>
            <a:t>Возвращаемся на игровое поле и снова выбираем звездочку с буквой</a:t>
          </a:r>
          <a:endParaRPr lang="ru-RU" sz="2800" kern="1200" dirty="0">
            <a:solidFill>
              <a:schemeClr val="accent2">
                <a:lumMod val="50000"/>
              </a:schemeClr>
            </a:solidFill>
            <a:effectLst/>
            <a:latin typeface="Times New Roman" pitchFamily="18" charset="0"/>
            <a:cs typeface="Times New Roman" pitchFamily="18" charset="0"/>
          </a:endParaRPr>
        </a:p>
      </dsp:txBody>
      <dsp:txXfrm rot="-5400000">
        <a:off x="1220842" y="3163940"/>
        <a:ext cx="6296245" cy="102295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CD1089C-C64F-4A7E-9B78-77D1A2B828C9}" type="datetimeFigureOut">
              <a:rPr lang="ru-RU" smtClean="0"/>
              <a:pPr/>
              <a:t>14.05.2022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E9764F5-9C5D-43F1-AB87-3B14AB12998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375340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BD8AC7-506F-4C4A-8D5B-7ACDA714E27E}" type="slidenum">
              <a:rPr lang="ru-RU" smtClean="0"/>
              <a:pPr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935293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14.05.2022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14.05.2022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14.05.2022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14.05.2022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14.05.2022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14.05.2022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30000"/>
            <a:lum/>
          </a:blip>
          <a:srcRect/>
          <a:stretch>
            <a:fillRect l="-3000" r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14.05.2022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" Target="slide3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Relationship Id="rId4" Type="http://schemas.openxmlformats.org/officeDocument/2006/relationships/slide" Target="slide5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Relationship Id="rId4" Type="http://schemas.openxmlformats.org/officeDocument/2006/relationships/slide" Target="slide5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jpeg"/><Relationship Id="rId4" Type="http://schemas.openxmlformats.org/officeDocument/2006/relationships/image" Target="../media/image12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1.jpeg"/><Relationship Id="rId7" Type="http://schemas.openxmlformats.org/officeDocument/2006/relationships/image" Target="../media/image6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Relationship Id="rId9" Type="http://schemas.openxmlformats.org/officeDocument/2006/relationships/slide" Target="slide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slide" Target="slide5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slide" Target="slide8.xml"/><Relationship Id="rId13" Type="http://schemas.openxmlformats.org/officeDocument/2006/relationships/slide" Target="slide7.xml"/><Relationship Id="rId18" Type="http://schemas.openxmlformats.org/officeDocument/2006/relationships/image" Target="../media/image13.png"/><Relationship Id="rId3" Type="http://schemas.openxmlformats.org/officeDocument/2006/relationships/image" Target="../media/image1.jpeg"/><Relationship Id="rId21" Type="http://schemas.openxmlformats.org/officeDocument/2006/relationships/image" Target="../media/image16.png"/><Relationship Id="rId7" Type="http://schemas.openxmlformats.org/officeDocument/2006/relationships/image" Target="../media/image9.jpeg"/><Relationship Id="rId12" Type="http://schemas.openxmlformats.org/officeDocument/2006/relationships/slide" Target="slide10.xml"/><Relationship Id="rId17" Type="http://schemas.openxmlformats.org/officeDocument/2006/relationships/image" Target="../media/image2.jpeg"/><Relationship Id="rId2" Type="http://schemas.openxmlformats.org/officeDocument/2006/relationships/slideLayout" Target="../slideLayouts/slideLayout7.xml"/><Relationship Id="rId16" Type="http://schemas.openxmlformats.org/officeDocument/2006/relationships/image" Target="../media/image12.jpeg"/><Relationship Id="rId20" Type="http://schemas.openxmlformats.org/officeDocument/2006/relationships/image" Target="../media/image15.png"/><Relationship Id="rId1" Type="http://schemas.openxmlformats.org/officeDocument/2006/relationships/audio" Target="file:///C:\Documents\&#1045;&#1083;&#1077;&#1085;&#1072;\&#1076;&#1083;&#1103;%20&#1082;&#1086;&#1085;&#1082;&#1091;&#1088;&#1089;&#1072;%20&#1091;&#1095;&#1080;&#1090;&#1077;&#1083;&#1100;-&#1091;&#1095;&#1080;&#1090;&#1077;&#1083;&#1102;\&#1063;&#1086;&#1083;&#1072;&#1082;%20&#1045;.&#1043;._&#1071;&#1075;&#1086;&#1076;&#1099;%20&#1076;&#1083;&#1103;%20&#1042;&#1080;&#1085;&#1085;&#1080;%20-%20&#1087;&#1091;&#1093;&#1072;\&#1076;&#1072;.mp3" TargetMode="External"/><Relationship Id="rId6" Type="http://schemas.openxmlformats.org/officeDocument/2006/relationships/slide" Target="slide6.xml"/><Relationship Id="rId11" Type="http://schemas.openxmlformats.org/officeDocument/2006/relationships/image" Target="../media/image11.jpeg"/><Relationship Id="rId5" Type="http://schemas.openxmlformats.org/officeDocument/2006/relationships/image" Target="../media/image8.jpeg"/><Relationship Id="rId15" Type="http://schemas.openxmlformats.org/officeDocument/2006/relationships/slide" Target="slide9.xml"/><Relationship Id="rId10" Type="http://schemas.openxmlformats.org/officeDocument/2006/relationships/slide" Target="slide11.xml"/><Relationship Id="rId19" Type="http://schemas.openxmlformats.org/officeDocument/2006/relationships/image" Target="../media/image14.png"/><Relationship Id="rId4" Type="http://schemas.openxmlformats.org/officeDocument/2006/relationships/image" Target="../media/image5.jpeg"/><Relationship Id="rId9" Type="http://schemas.openxmlformats.org/officeDocument/2006/relationships/image" Target="../media/image10.jpeg"/><Relationship Id="rId14" Type="http://schemas.openxmlformats.org/officeDocument/2006/relationships/slide" Target="slide12.xml"/><Relationship Id="rId22" Type="http://schemas.openxmlformats.org/officeDocument/2006/relationships/image" Target="../media/image17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7.xml"/><Relationship Id="rId4" Type="http://schemas.openxmlformats.org/officeDocument/2006/relationships/slide" Target="slide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slide" Target="slide5.xml"/><Relationship Id="rId4" Type="http://schemas.openxmlformats.org/officeDocument/2006/relationships/image" Target="../media/image19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Relationship Id="rId4" Type="http://schemas.openxmlformats.org/officeDocument/2006/relationships/slide" Target="slide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Relationship Id="rId4" Type="http://schemas.openxmlformats.org/officeDocument/2006/relationships/slide" Target="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Управляющая кнопка: сведения 3">
            <a:hlinkClick r:id="" action="ppaction://hlinkshowjump?jump=lastslide" highlightClick="1"/>
          </p:cNvPr>
          <p:cNvSpPr/>
          <p:nvPr/>
        </p:nvSpPr>
        <p:spPr>
          <a:xfrm>
            <a:off x="214282" y="6357958"/>
            <a:ext cx="357190" cy="357190"/>
          </a:xfrm>
          <a:prstGeom prst="actionButtonInformation">
            <a:avLst/>
          </a:prstGeom>
          <a:noFill/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TextBox 7"/>
          <p:cNvSpPr txBox="1"/>
          <p:nvPr/>
        </p:nvSpPr>
        <p:spPr>
          <a:xfrm>
            <a:off x="392877" y="1234610"/>
            <a:ext cx="8643999" cy="18774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Интерактивная игра для дошкольников 6-7 лет</a:t>
            </a:r>
            <a:endParaRPr lang="ru-RU" sz="2800" b="1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tantia" pitchFamily="18" charset="0"/>
              <a:cs typeface="Times New Roman" pitchFamily="18" charset="0"/>
            </a:endParaRPr>
          </a:p>
          <a:p>
            <a:pPr algn="ctr"/>
            <a:endParaRPr lang="ru-RU" sz="4400" b="1" dirty="0" smtClean="0">
              <a:solidFill>
                <a:srgbClr val="008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tantia" pitchFamily="18" charset="0"/>
              <a:cs typeface="Times New Roman" pitchFamily="18" charset="0"/>
            </a:endParaRPr>
          </a:p>
          <a:p>
            <a:pPr algn="ctr"/>
            <a:r>
              <a:rPr lang="ru-RU" sz="4400" b="1" dirty="0" smtClean="0">
                <a:solidFill>
                  <a:srgbClr val="008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«</a:t>
            </a:r>
            <a:r>
              <a:rPr lang="ru-RU" sz="4400" b="1" dirty="0" smtClean="0">
                <a:solidFill>
                  <a:srgbClr val="008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Ягоды для Винни – Пуха»</a:t>
            </a:r>
            <a:endParaRPr lang="ru-RU" sz="4400" b="1" dirty="0">
              <a:solidFill>
                <a:srgbClr val="008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tantia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500034" y="142852"/>
            <a:ext cx="800105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smtClean="0">
                <a:solidFill>
                  <a:srgbClr val="FF0000"/>
                </a:solidFill>
                <a:latin typeface="Academy KZ" panose="020B0603050302020204" pitchFamily="34" charset="0"/>
              </a:rPr>
              <a:t>МДОАУ «Детский сад № 91 «Росинка» комбинированного вида г. Орска»</a:t>
            </a:r>
            <a:endParaRPr lang="ru-RU" b="1" dirty="0">
              <a:solidFill>
                <a:srgbClr val="FF0000"/>
              </a:solidFill>
              <a:latin typeface="Academy KZ" panose="020B0603050302020204" pitchFamily="34" charset="0"/>
            </a:endParaRPr>
          </a:p>
        </p:txBody>
      </p:sp>
      <p:sp>
        <p:nvSpPr>
          <p:cNvPr id="12" name="Управляющая кнопка: в конец 11">
            <a:hlinkClick r:id="rId2" action="ppaction://hlinksldjump" highlightClick="1"/>
          </p:cNvPr>
          <p:cNvSpPr/>
          <p:nvPr/>
        </p:nvSpPr>
        <p:spPr>
          <a:xfrm>
            <a:off x="8501090" y="6357958"/>
            <a:ext cx="357190" cy="357190"/>
          </a:xfrm>
          <a:prstGeom prst="actionButtonEnd">
            <a:avLst/>
          </a:prstGeom>
          <a:noFill/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00B0F0"/>
              </a:solidFill>
            </a:endParaRPr>
          </a:p>
        </p:txBody>
      </p:sp>
      <p:pic>
        <p:nvPicPr>
          <p:cNvPr id="13" name="Рисунок 12" descr="imagesCA57BO6O.jpg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014110" y="2960731"/>
            <a:ext cx="2557758" cy="3397227"/>
          </a:xfrm>
          <a:prstGeom prst="rect">
            <a:avLst/>
          </a:prstGeom>
        </p:spPr>
      </p:pic>
      <p:pic>
        <p:nvPicPr>
          <p:cNvPr id="14" name="Рисунок 13" descr="djem-vector.jpg"/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34728" r="33456" b="69622"/>
          <a:stretch>
            <a:fillRect/>
          </a:stretch>
        </p:blipFill>
        <p:spPr>
          <a:xfrm>
            <a:off x="3603090" y="4376572"/>
            <a:ext cx="1328950" cy="1481320"/>
          </a:xfrm>
          <a:prstGeom prst="rect">
            <a:avLst/>
          </a:prstGeom>
        </p:spPr>
      </p:pic>
      <p:pic>
        <p:nvPicPr>
          <p:cNvPr id="16" name="Рисунок 15" descr="djem-vector.jpg"/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67927" r="-6660" b="66980"/>
          <a:stretch>
            <a:fillRect/>
          </a:stretch>
        </p:blipFill>
        <p:spPr>
          <a:xfrm>
            <a:off x="3894158" y="3104300"/>
            <a:ext cx="1467349" cy="1460345"/>
          </a:xfrm>
          <a:prstGeom prst="rect">
            <a:avLst/>
          </a:prstGeom>
        </p:spPr>
      </p:pic>
      <p:pic>
        <p:nvPicPr>
          <p:cNvPr id="18" name="Рисунок 17" descr="djem-vector.jpg"/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-4367" r="67358" b="68461"/>
          <a:stretch>
            <a:fillRect/>
          </a:stretch>
        </p:blipFill>
        <p:spPr>
          <a:xfrm>
            <a:off x="4427663" y="4066486"/>
            <a:ext cx="1653334" cy="1644836"/>
          </a:xfrm>
          <a:prstGeom prst="rect">
            <a:avLst/>
          </a:prstGeom>
        </p:spPr>
      </p:pic>
      <p:sp>
        <p:nvSpPr>
          <p:cNvPr id="15" name="Прямоугольник 1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76200">
            <a:solidFill>
              <a:srgbClr val="33CC33"/>
            </a:solidFill>
          </a:ln>
          <a:effectLst>
            <a:glow rad="228600">
              <a:schemeClr val="accent3">
                <a:satMod val="175000"/>
                <a:alpha val="40000"/>
              </a:schemeClr>
            </a:glow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788024" y="5451257"/>
            <a:ext cx="4157629" cy="936104"/>
          </a:xfrm>
        </p:spPr>
        <p:txBody>
          <a:bodyPr>
            <a:normAutofit/>
          </a:bodyPr>
          <a:lstStyle/>
          <a:p>
            <a:pPr algn="r"/>
            <a:r>
              <a:rPr lang="ru-RU" sz="1800" dirty="0" smtClean="0">
                <a:solidFill>
                  <a:srgbClr val="002060"/>
                </a:solidFill>
                <a:latin typeface="Academy KZ" panose="020B0603050302020204" pitchFamily="34" charset="0"/>
              </a:rPr>
              <a:t>Подготовила: воспитатель ВКК</a:t>
            </a:r>
            <a:br>
              <a:rPr lang="ru-RU" sz="1800" dirty="0" smtClean="0">
                <a:solidFill>
                  <a:srgbClr val="002060"/>
                </a:solidFill>
                <a:latin typeface="Academy KZ" panose="020B0603050302020204" pitchFamily="34" charset="0"/>
              </a:rPr>
            </a:br>
            <a:r>
              <a:rPr lang="ru-RU" sz="1800" dirty="0" err="1" smtClean="0">
                <a:solidFill>
                  <a:srgbClr val="002060"/>
                </a:solidFill>
                <a:latin typeface="Academy KZ" panose="020B0603050302020204" pitchFamily="34" charset="0"/>
              </a:rPr>
              <a:t>Абдрахманова</a:t>
            </a:r>
            <a:r>
              <a:rPr lang="ru-RU" sz="1800" dirty="0" smtClean="0">
                <a:solidFill>
                  <a:srgbClr val="002060"/>
                </a:solidFill>
                <a:latin typeface="Academy KZ" panose="020B0603050302020204" pitchFamily="34" charset="0"/>
              </a:rPr>
              <a:t> Дария </a:t>
            </a:r>
            <a:r>
              <a:rPr lang="ru-RU" sz="1800" dirty="0" err="1" smtClean="0">
                <a:solidFill>
                  <a:srgbClr val="002060"/>
                </a:solidFill>
                <a:latin typeface="Academy KZ" panose="020B0603050302020204" pitchFamily="34" charset="0"/>
              </a:rPr>
              <a:t>Мурзамуратовна</a:t>
            </a:r>
            <a:endParaRPr lang="ru-RU" sz="1800" dirty="0">
              <a:solidFill>
                <a:srgbClr val="002060"/>
              </a:solidFill>
              <a:latin typeface="Academy KZ" panose="020B0603050302020204" pitchFamily="34" charset="0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4857752" y="5357826"/>
            <a:ext cx="647700" cy="647700"/>
          </a:xfrm>
          <a:prstGeom prst="roundRect">
            <a:avLst/>
          </a:prstGeom>
          <a:solidFill>
            <a:srgbClr val="92D050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И</a:t>
            </a:r>
            <a:endParaRPr lang="ru-RU" sz="4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5500694" y="5357826"/>
            <a:ext cx="647700" cy="647700"/>
          </a:xfrm>
          <a:prstGeom prst="roundRect">
            <a:avLst/>
          </a:prstGeom>
          <a:solidFill>
            <a:srgbClr val="92D050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</a:t>
            </a:r>
            <a:endParaRPr lang="ru-RU" sz="4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6143636" y="5357826"/>
            <a:ext cx="647700" cy="647700"/>
          </a:xfrm>
          <a:prstGeom prst="roundRect">
            <a:avLst/>
          </a:prstGeom>
          <a:solidFill>
            <a:srgbClr val="92D050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endParaRPr lang="ru-RU" sz="4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2285984" y="5357826"/>
            <a:ext cx="647700" cy="647700"/>
          </a:xfrm>
          <a:prstGeom prst="roundRect">
            <a:avLst/>
          </a:prstGeom>
          <a:solidFill>
            <a:srgbClr val="92D050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Е</a:t>
            </a:r>
            <a:endParaRPr lang="ru-RU" sz="4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2928926" y="5357826"/>
            <a:ext cx="647700" cy="647700"/>
          </a:xfrm>
          <a:prstGeom prst="roundRect">
            <a:avLst/>
          </a:prstGeom>
          <a:solidFill>
            <a:srgbClr val="92D050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Ж</a:t>
            </a:r>
            <a:endParaRPr lang="ru-RU" sz="4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3571868" y="5357826"/>
            <a:ext cx="647700" cy="647700"/>
          </a:xfrm>
          <a:prstGeom prst="roundRect">
            <a:avLst/>
          </a:prstGeom>
          <a:solidFill>
            <a:srgbClr val="92D050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Е</a:t>
            </a:r>
            <a:endParaRPr lang="ru-RU" sz="4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4214810" y="5357826"/>
            <a:ext cx="647700" cy="647700"/>
          </a:xfrm>
          <a:prstGeom prst="roundRect">
            <a:avLst/>
          </a:prstGeom>
          <a:solidFill>
            <a:srgbClr val="92D050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</a:t>
            </a:r>
            <a:endParaRPr lang="ru-RU" sz="4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2" name="Группа 15"/>
          <p:cNvGrpSpPr/>
          <p:nvPr/>
        </p:nvGrpSpPr>
        <p:grpSpPr>
          <a:xfrm>
            <a:off x="357158" y="5143512"/>
            <a:ext cx="1085180" cy="1080000"/>
            <a:chOff x="6429388" y="857232"/>
            <a:chExt cx="1085180" cy="1080000"/>
          </a:xfrm>
        </p:grpSpPr>
        <p:pic>
          <p:nvPicPr>
            <p:cNvPr id="17" name="Рисунок 16" descr="djem-vector.jpg"/>
            <p:cNvPicPr>
              <a:picLocks noChangeAspect="1"/>
            </p:cNvPicPr>
            <p:nvPr/>
          </p:nvPicPr>
          <p:blipFill>
            <a:blip r:embed="rId2" cstate="email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r="-20840"/>
            <a:stretch>
              <a:fillRect/>
            </a:stretch>
          </p:blipFill>
          <p:spPr>
            <a:xfrm>
              <a:off x="6429388" y="857232"/>
              <a:ext cx="1085180" cy="1080000"/>
            </a:xfrm>
            <a:prstGeom prst="rect">
              <a:avLst/>
            </a:prstGeom>
          </p:spPr>
        </p:pic>
        <p:sp>
          <p:nvSpPr>
            <p:cNvPr id="18" name="Прямоугольник 17"/>
            <p:cNvSpPr/>
            <p:nvPr/>
          </p:nvSpPr>
          <p:spPr>
            <a:xfrm>
              <a:off x="6662338" y="1202280"/>
              <a:ext cx="458780" cy="58477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ru-RU" sz="3200" b="1" dirty="0" smtClean="0">
                  <a:solidFill>
                    <a:srgbClr val="00B0F0"/>
                  </a:solidFill>
                  <a:latin typeface="Times New Roman" pitchFamily="18" charset="0"/>
                  <a:cs typeface="Times New Roman" pitchFamily="18" charset="0"/>
                </a:rPr>
                <a:t>Е</a:t>
              </a:r>
              <a:endParaRPr lang="ru-RU" sz="3200" b="1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pic>
        <p:nvPicPr>
          <p:cNvPr id="19" name="Рисунок 18" descr="Ezhevika-nekoluchaya-tornfree.jpg"/>
          <p:cNvPicPr>
            <a:picLocks noChangeAspect="1"/>
          </p:cNvPicPr>
          <p:nvPr/>
        </p:nvPicPr>
        <p:blipFill>
          <a:blip r:embed="rId3" cstate="email"/>
          <a:srcRect/>
          <a:stretch>
            <a:fillRect/>
          </a:stretch>
        </p:blipFill>
        <p:spPr>
          <a:xfrm>
            <a:off x="571472" y="857232"/>
            <a:ext cx="3571900" cy="3500462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glow rad="228600">
              <a:schemeClr val="accent2">
                <a:satMod val="175000"/>
                <a:alpha val="40000"/>
              </a:schemeClr>
            </a:glow>
            <a:reflection blurRad="12700" stA="38000" endPos="28000" dist="5000" dir="5400000" sy="-100000" algn="bl" rotWithShape="0"/>
          </a:effectLst>
        </p:spPr>
      </p:pic>
      <p:sp>
        <p:nvSpPr>
          <p:cNvPr id="20" name="TextBox 19"/>
          <p:cNvSpPr txBox="1"/>
          <p:nvPr/>
        </p:nvSpPr>
        <p:spPr>
          <a:xfrm>
            <a:off x="4572000" y="928670"/>
            <a:ext cx="4264116" cy="3323987"/>
          </a:xfrm>
          <a:prstGeom prst="rect">
            <a:avLst/>
          </a:prstGeom>
          <a:noFill/>
          <a:ln w="57150">
            <a:solidFill>
              <a:srgbClr val="FF0000"/>
            </a:solidFill>
            <a:prstDash val="sysDot"/>
          </a:ln>
        </p:spPr>
        <p:txBody>
          <a:bodyPr wrap="none" rtlCol="0">
            <a:spAutoFit/>
          </a:bodyPr>
          <a:lstStyle/>
          <a:p>
            <a:pPr algn="ctr"/>
            <a:r>
              <a:rPr lang="ru-RU" sz="24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Рядом с ласковой малиной</a:t>
            </a:r>
            <a:br>
              <a:rPr lang="ru-RU" sz="24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Мы недавно посадили</a:t>
            </a:r>
            <a:br>
              <a:rPr lang="ru-RU" sz="24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Ягоду чудесную, </a:t>
            </a:r>
            <a:br>
              <a:rPr lang="ru-RU" sz="24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Очень интересную!</a:t>
            </a:r>
            <a:br>
              <a:rPr lang="ru-RU" sz="24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Цветом — будто бы чернила, </a:t>
            </a:r>
            <a:br>
              <a:rPr lang="ru-RU" sz="24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Никогда «лицо» не мыла. </a:t>
            </a:r>
            <a:br>
              <a:rPr lang="ru-RU" sz="24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Только это — не черника, </a:t>
            </a:r>
            <a:br>
              <a:rPr lang="ru-RU" sz="24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Это наша...!</a:t>
            </a:r>
          </a:p>
          <a:p>
            <a:endParaRPr lang="ru-RU" sz="1600" dirty="0"/>
          </a:p>
        </p:txBody>
      </p:sp>
      <p:sp>
        <p:nvSpPr>
          <p:cNvPr id="21" name="Прямоугольник 20"/>
          <p:cNvSpPr/>
          <p:nvPr/>
        </p:nvSpPr>
        <p:spPr>
          <a:xfrm>
            <a:off x="285720" y="5143512"/>
            <a:ext cx="1071570" cy="107157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Прямоугольник 1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76200">
            <a:solidFill>
              <a:srgbClr val="33CC33"/>
            </a:solidFill>
          </a:ln>
          <a:effectLst>
            <a:glow rad="228600">
              <a:schemeClr val="accent3">
                <a:satMod val="175000"/>
                <a:alpha val="40000"/>
              </a:schemeClr>
            </a:glow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3" name="Солнце 22">
            <a:hlinkClick r:id="rId4" action="ppaction://hlinksldjump"/>
          </p:cNvPr>
          <p:cNvSpPr/>
          <p:nvPr/>
        </p:nvSpPr>
        <p:spPr>
          <a:xfrm>
            <a:off x="8501090" y="6286520"/>
            <a:ext cx="432000" cy="432000"/>
          </a:xfrm>
          <a:prstGeom prst="sun">
            <a:avLst/>
          </a:prstGeom>
          <a:solidFill>
            <a:schemeClr val="accent6">
              <a:lumMod val="75000"/>
            </a:schemeClr>
          </a:solidFill>
          <a:ln>
            <a:noFill/>
          </a:ln>
          <a:effectLst>
            <a:innerShdw blurRad="114300">
              <a:prstClr val="black"/>
            </a:innerShdw>
          </a:effectLst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500"/>
                            </p:stCondLst>
                            <p:childTnLst>
                              <p:par>
                                <p:cTn id="2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3000"/>
                            </p:stCondLst>
                            <p:childTnLst>
                              <p:par>
                                <p:cTn id="3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</p:childTnLst>
        </p:cTn>
      </p:par>
    </p:tnLst>
    <p:bldLst>
      <p:bldP spid="23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/>
        </p:nvGrpSpPr>
        <p:grpSpPr>
          <a:xfrm>
            <a:off x="571472" y="4857760"/>
            <a:ext cx="968912" cy="1080000"/>
            <a:chOff x="5357818" y="1643050"/>
            <a:chExt cx="968912" cy="1080000"/>
          </a:xfrm>
        </p:grpSpPr>
        <p:pic>
          <p:nvPicPr>
            <p:cNvPr id="3" name="Рисунок 2" descr="djem-vector.jpg"/>
            <p:cNvPicPr>
              <a:picLocks noChangeAspect="1"/>
            </p:cNvPicPr>
            <p:nvPr/>
          </p:nvPicPr>
          <p:blipFill>
            <a:blip r:embed="rId2" cstate="email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>
            <a:xfrm>
              <a:off x="5357818" y="1643050"/>
              <a:ext cx="968912" cy="1080000"/>
            </a:xfrm>
            <a:prstGeom prst="rect">
              <a:avLst/>
            </a:prstGeom>
          </p:spPr>
        </p:pic>
        <p:sp>
          <p:nvSpPr>
            <p:cNvPr id="4" name="Прямоугольник 3"/>
            <p:cNvSpPr/>
            <p:nvPr/>
          </p:nvSpPr>
          <p:spPr>
            <a:xfrm>
              <a:off x="5572132" y="2058407"/>
              <a:ext cx="482824" cy="58477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ru-RU" sz="3200" b="1" dirty="0" smtClean="0">
                  <a:solidFill>
                    <a:srgbClr val="00B0F0"/>
                  </a:solidFill>
                  <a:latin typeface="Times New Roman" pitchFamily="18" charset="0"/>
                  <a:cs typeface="Times New Roman" pitchFamily="18" charset="0"/>
                </a:rPr>
                <a:t>К</a:t>
              </a:r>
              <a:endParaRPr lang="ru-RU" sz="3200" b="1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5" name="Скругленный прямоугольник 4"/>
          <p:cNvSpPr/>
          <p:nvPr/>
        </p:nvSpPr>
        <p:spPr>
          <a:xfrm>
            <a:off x="3143240" y="5357826"/>
            <a:ext cx="647700" cy="647700"/>
          </a:xfrm>
          <a:prstGeom prst="roundRect">
            <a:avLst/>
          </a:prstGeom>
          <a:solidFill>
            <a:srgbClr val="92D050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Л</a:t>
            </a:r>
            <a:endParaRPr lang="ru-RU" sz="4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4429124" y="5357826"/>
            <a:ext cx="647700" cy="647700"/>
          </a:xfrm>
          <a:prstGeom prst="roundRect">
            <a:avLst/>
          </a:prstGeom>
          <a:solidFill>
            <a:srgbClr val="92D050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</a:t>
            </a:r>
            <a:endParaRPr lang="ru-RU" sz="4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3786182" y="5357826"/>
            <a:ext cx="647700" cy="647700"/>
          </a:xfrm>
          <a:prstGeom prst="roundRect">
            <a:avLst/>
          </a:prstGeom>
          <a:solidFill>
            <a:srgbClr val="92D050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Ю</a:t>
            </a:r>
            <a:endParaRPr lang="ru-RU" sz="4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5072066" y="5357826"/>
            <a:ext cx="647700" cy="647700"/>
          </a:xfrm>
          <a:prstGeom prst="roundRect">
            <a:avLst/>
          </a:prstGeom>
          <a:solidFill>
            <a:srgbClr val="92D050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</a:t>
            </a:r>
            <a:endParaRPr lang="ru-RU" sz="4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5715008" y="5357826"/>
            <a:ext cx="647700" cy="647700"/>
          </a:xfrm>
          <a:prstGeom prst="roundRect">
            <a:avLst/>
          </a:prstGeom>
          <a:solidFill>
            <a:srgbClr val="92D050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endParaRPr lang="ru-RU" sz="4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2500298" y="5357826"/>
            <a:ext cx="647700" cy="647700"/>
          </a:xfrm>
          <a:prstGeom prst="roundRect">
            <a:avLst/>
          </a:prstGeom>
          <a:solidFill>
            <a:srgbClr val="92D050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</a:t>
            </a:r>
            <a:endParaRPr lang="ru-RU" sz="4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857752" y="1357298"/>
            <a:ext cx="3839937" cy="3046988"/>
          </a:xfrm>
          <a:prstGeom prst="rect">
            <a:avLst/>
          </a:prstGeom>
          <a:noFill/>
          <a:ln w="57150">
            <a:solidFill>
              <a:srgbClr val="FF0000"/>
            </a:solidFill>
            <a:prstDash val="sysDot"/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24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«Болотный лекарь» – вот как называют</a:t>
            </a:r>
            <a:br>
              <a:rPr lang="ru-RU" sz="24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Её со старых, незапамятных времен.</a:t>
            </a:r>
            <a:br>
              <a:rPr lang="ru-RU" sz="24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Она от ста недуг предупреждает,</a:t>
            </a:r>
            <a:br>
              <a:rPr lang="ru-RU" sz="24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Пикантным вкусом каждый покорен. </a:t>
            </a:r>
            <a:endParaRPr lang="ru-RU" sz="2400" dirty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3" name="Рисунок 12" descr="norm1229888805.jpg"/>
          <p:cNvPicPr>
            <a:picLocks noChangeAspect="1"/>
          </p:cNvPicPr>
          <p:nvPr/>
        </p:nvPicPr>
        <p:blipFill>
          <a:blip r:embed="rId3" cstate="email"/>
          <a:srcRect/>
          <a:stretch>
            <a:fillRect/>
          </a:stretch>
        </p:blipFill>
        <p:spPr>
          <a:xfrm>
            <a:off x="714348" y="857232"/>
            <a:ext cx="3571900" cy="35640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glow rad="228600">
              <a:schemeClr val="accent2">
                <a:satMod val="175000"/>
                <a:alpha val="40000"/>
              </a:schemeClr>
            </a:glow>
            <a:reflection blurRad="12700" stA="38000" endPos="28000" dist="5000" dir="5400000" sy="-100000" algn="bl" rotWithShape="0"/>
          </a:effectLst>
        </p:spPr>
      </p:pic>
      <p:sp>
        <p:nvSpPr>
          <p:cNvPr id="14" name="Прямоугольник 13"/>
          <p:cNvSpPr/>
          <p:nvPr/>
        </p:nvSpPr>
        <p:spPr>
          <a:xfrm>
            <a:off x="500034" y="5000636"/>
            <a:ext cx="1143008" cy="857256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Прямоугольник 1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76200">
            <a:solidFill>
              <a:srgbClr val="33CC33"/>
            </a:solidFill>
          </a:ln>
          <a:effectLst>
            <a:glow rad="228600">
              <a:schemeClr val="accent3">
                <a:satMod val="175000"/>
                <a:alpha val="40000"/>
              </a:schemeClr>
            </a:glow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7" name="Солнце 16">
            <a:hlinkClick r:id="rId4" action="ppaction://hlinksldjump"/>
          </p:cNvPr>
          <p:cNvSpPr/>
          <p:nvPr/>
        </p:nvSpPr>
        <p:spPr>
          <a:xfrm>
            <a:off x="8497718" y="6286520"/>
            <a:ext cx="432000" cy="432000"/>
          </a:xfrm>
          <a:prstGeom prst="sun">
            <a:avLst/>
          </a:prstGeom>
          <a:solidFill>
            <a:schemeClr val="accent6">
              <a:lumMod val="75000"/>
            </a:schemeClr>
          </a:solidFill>
          <a:ln>
            <a:noFill/>
          </a:ln>
          <a:effectLst>
            <a:innerShdw blurRad="114300">
              <a:prstClr val="black"/>
            </a:innerShdw>
          </a:effectLst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500"/>
                            </p:stCondLst>
                            <p:childTnLst>
                              <p:par>
                                <p:cTn id="2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</p:childTnLst>
        </p:cTn>
      </p:par>
    </p:tnLst>
    <p:bldLst>
      <p:bldP spid="17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Выноска-облако 27"/>
          <p:cNvSpPr/>
          <p:nvPr/>
        </p:nvSpPr>
        <p:spPr>
          <a:xfrm rot="351620">
            <a:off x="1586612" y="112231"/>
            <a:ext cx="6572296" cy="3429024"/>
          </a:xfrm>
          <a:prstGeom prst="cloudCallout">
            <a:avLst>
              <a:gd name="adj1" fmla="val -29373"/>
              <a:gd name="adj2" fmla="val 55899"/>
            </a:avLst>
          </a:prstGeom>
          <a:solidFill>
            <a:schemeClr val="bg1"/>
          </a:solidFill>
          <a:effectLst>
            <a:innerShdw blurRad="685800" dist="228600" dir="6600000">
              <a:schemeClr val="tx2">
                <a:lumMod val="60000"/>
                <a:lumOff val="40000"/>
              </a:scheme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СПАСИБО</a:t>
            </a:r>
            <a:endParaRPr lang="ru-RU" sz="4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7" name="Picture 2" descr="C:\Users\Алёна\Desktop\МК презентации\для игры\imagesCATC7QT2.jpg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r="-962" b="56611"/>
          <a:stretch>
            <a:fillRect/>
          </a:stretch>
        </p:blipFill>
        <p:spPr bwMode="auto">
          <a:xfrm>
            <a:off x="3214678" y="3929066"/>
            <a:ext cx="2000264" cy="1000132"/>
          </a:xfrm>
          <a:prstGeom prst="rect">
            <a:avLst/>
          </a:prstGeom>
          <a:noFill/>
        </p:spPr>
      </p:pic>
      <p:sp>
        <p:nvSpPr>
          <p:cNvPr id="29" name="Прямоугольник 28"/>
          <p:cNvSpPr/>
          <p:nvPr/>
        </p:nvSpPr>
        <p:spPr>
          <a:xfrm>
            <a:off x="6662338" y="1202280"/>
            <a:ext cx="18473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ru-RU" sz="3200" b="1" dirty="0">
              <a:solidFill>
                <a:srgbClr val="00B0F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76200">
            <a:solidFill>
              <a:srgbClr val="33CC33"/>
            </a:solidFill>
          </a:ln>
          <a:effectLst>
            <a:glow rad="228600">
              <a:schemeClr val="accent3">
                <a:satMod val="175000"/>
                <a:alpha val="40000"/>
              </a:schemeClr>
            </a:glow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pic>
        <p:nvPicPr>
          <p:cNvPr id="2050" name="Picture 2" descr="C:\Users\Алёна\Desktop\МК презентации\для игры\imagesCATC7QT2.jpg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t="43389"/>
          <a:stretch>
            <a:fillRect/>
          </a:stretch>
        </p:blipFill>
        <p:spPr bwMode="auto">
          <a:xfrm>
            <a:off x="3214678" y="4929198"/>
            <a:ext cx="1981200" cy="1304918"/>
          </a:xfrm>
          <a:prstGeom prst="rect">
            <a:avLst/>
          </a:prstGeom>
          <a:noFill/>
        </p:spPr>
      </p:pic>
      <p:pic>
        <p:nvPicPr>
          <p:cNvPr id="26" name="Picture 2" descr="C:\Users\Алёна\Desktop\МК презентации\для игры\djem-vector.jpg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b="40000"/>
          <a:stretch>
            <a:fillRect/>
          </a:stretch>
        </p:blipFill>
        <p:spPr bwMode="auto">
          <a:xfrm>
            <a:off x="3428992" y="4286256"/>
            <a:ext cx="1296595" cy="857256"/>
          </a:xfrm>
          <a:prstGeom prst="rect">
            <a:avLst/>
          </a:prstGeom>
          <a:noFill/>
        </p:spPr>
      </p:pic>
      <p:pic>
        <p:nvPicPr>
          <p:cNvPr id="3" name="Рисунок 2" descr="imagesCA57BO6O.jpg"/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500166" y="3429000"/>
            <a:ext cx="2023754" cy="2687960"/>
          </a:xfrm>
          <a:prstGeom prst="rect">
            <a:avLst/>
          </a:prstGeom>
        </p:spPr>
      </p:pic>
      <p:sp>
        <p:nvSpPr>
          <p:cNvPr id="11" name="Управляющая кнопка: домой 10">
            <a:hlinkClick r:id="" action="ppaction://hlinkshowjump?jump=endshow" highlightClick="1"/>
          </p:cNvPr>
          <p:cNvSpPr/>
          <p:nvPr/>
        </p:nvSpPr>
        <p:spPr>
          <a:xfrm>
            <a:off x="8572528" y="6357958"/>
            <a:ext cx="357190" cy="357190"/>
          </a:xfrm>
          <a:prstGeom prst="actionButtonHom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2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76200">
            <a:solidFill>
              <a:srgbClr val="33CC33"/>
            </a:solidFill>
          </a:ln>
          <a:effectLst>
            <a:glow rad="228600">
              <a:schemeClr val="accent3">
                <a:satMod val="175000"/>
                <a:alpha val="40000"/>
              </a:schemeClr>
            </a:glow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323528" y="1196752"/>
            <a:ext cx="8229600" cy="1728192"/>
          </a:xfrm>
        </p:spPr>
        <p:txBody>
          <a:bodyPr>
            <a:normAutofit fontScale="90000"/>
          </a:bodyPr>
          <a:lstStyle/>
          <a:p>
            <a:pPr algn="just"/>
            <a:r>
              <a:rPr lang="ru-RU" b="1" dirty="0">
                <a:solidFill>
                  <a:srgbClr val="002060"/>
                </a:solidFill>
                <a:latin typeface="Academy KZ" panose="020B0603050302020204" pitchFamily="34" charset="0"/>
              </a:rPr>
              <a:t>Цель: </a:t>
            </a:r>
            <a:r>
              <a:rPr lang="ru-RU" dirty="0">
                <a:solidFill>
                  <a:srgbClr val="002060"/>
                </a:solidFill>
                <a:latin typeface="Academy KZ" panose="020B0603050302020204" pitchFamily="34" charset="0"/>
              </a:rPr>
              <a:t/>
            </a:r>
            <a:br>
              <a:rPr lang="ru-RU" dirty="0">
                <a:solidFill>
                  <a:srgbClr val="002060"/>
                </a:solidFill>
                <a:latin typeface="Academy KZ" panose="020B0603050302020204" pitchFamily="34" charset="0"/>
              </a:rPr>
            </a:br>
            <a:r>
              <a:rPr lang="ru-RU" sz="2700" dirty="0">
                <a:solidFill>
                  <a:srgbClr val="002060"/>
                </a:solidFill>
                <a:latin typeface="Academy KZ" panose="020B0603050302020204" pitchFamily="34" charset="0"/>
              </a:rPr>
              <a:t>создание условий для закрепления знаний  по теме "Ягоды"</a:t>
            </a:r>
            <a:r>
              <a:rPr lang="ru-RU" sz="3100" dirty="0">
                <a:solidFill>
                  <a:srgbClr val="002060"/>
                </a:solidFill>
                <a:latin typeface="Academy KZ" panose="020B0603050302020204" pitchFamily="34" charset="0"/>
              </a:rPr>
              <a:t/>
            </a:r>
            <a:br>
              <a:rPr lang="ru-RU" sz="3100" dirty="0">
                <a:solidFill>
                  <a:srgbClr val="002060"/>
                </a:solidFill>
                <a:latin typeface="Academy KZ" panose="020B0603050302020204" pitchFamily="34" charset="0"/>
              </a:rPr>
            </a:br>
            <a:r>
              <a:rPr lang="ru-RU" sz="3100" b="1" dirty="0">
                <a:solidFill>
                  <a:srgbClr val="002060"/>
                </a:solidFill>
                <a:latin typeface="Academy KZ" panose="020B0603050302020204" pitchFamily="34" charset="0"/>
              </a:rPr>
              <a:t>Задачи:</a:t>
            </a:r>
            <a:r>
              <a:rPr lang="ru-RU" sz="3100" dirty="0">
                <a:solidFill>
                  <a:srgbClr val="002060"/>
                </a:solidFill>
                <a:latin typeface="Academy KZ" panose="020B0603050302020204" pitchFamily="34" charset="0"/>
              </a:rPr>
              <a:t/>
            </a:r>
            <a:br>
              <a:rPr lang="ru-RU" sz="3100" dirty="0">
                <a:solidFill>
                  <a:srgbClr val="002060"/>
                </a:solidFill>
                <a:latin typeface="Academy KZ" panose="020B0603050302020204" pitchFamily="34" charset="0"/>
              </a:rPr>
            </a:br>
            <a:r>
              <a:rPr lang="ru-RU" sz="2700" dirty="0">
                <a:solidFill>
                  <a:srgbClr val="002060"/>
                </a:solidFill>
                <a:latin typeface="Academy KZ" panose="020B0603050302020204" pitchFamily="34" charset="0"/>
              </a:rPr>
              <a:t>выявить уровень полученных знаний, умений и навыков;</a:t>
            </a:r>
            <a:br>
              <a:rPr lang="ru-RU" sz="2700" dirty="0">
                <a:solidFill>
                  <a:srgbClr val="002060"/>
                </a:solidFill>
                <a:latin typeface="Academy KZ" panose="020B0603050302020204" pitchFamily="34" charset="0"/>
              </a:rPr>
            </a:br>
            <a:r>
              <a:rPr lang="ru-RU" sz="2700" dirty="0">
                <a:solidFill>
                  <a:srgbClr val="002060"/>
                </a:solidFill>
                <a:latin typeface="Academy KZ" panose="020B0603050302020204" pitchFamily="34" charset="0"/>
              </a:rPr>
              <a:t>развивать познавательный интерес к окружающему миру; </a:t>
            </a:r>
            <a:br>
              <a:rPr lang="ru-RU" sz="2700" dirty="0">
                <a:solidFill>
                  <a:srgbClr val="002060"/>
                </a:solidFill>
                <a:latin typeface="Academy KZ" panose="020B0603050302020204" pitchFamily="34" charset="0"/>
              </a:rPr>
            </a:br>
            <a:r>
              <a:rPr lang="ru-RU" sz="2700" dirty="0">
                <a:solidFill>
                  <a:srgbClr val="002060"/>
                </a:solidFill>
                <a:latin typeface="Academy KZ" panose="020B0603050302020204" pitchFamily="34" charset="0"/>
              </a:rPr>
              <a:t>создавать ситуацию успеха через формирование  положительных эмоций у детей. </a:t>
            </a:r>
            <a:endParaRPr lang="ru-RU" sz="2700" dirty="0">
              <a:solidFill>
                <a:srgbClr val="002060"/>
              </a:solidFill>
              <a:latin typeface="Academy KZ" panose="020B06030503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161882"/>
      </p:ext>
    </p:extLst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3000" r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Выноска-облако 32"/>
          <p:cNvSpPr/>
          <p:nvPr/>
        </p:nvSpPr>
        <p:spPr>
          <a:xfrm rot="351620">
            <a:off x="1586612" y="112231"/>
            <a:ext cx="6572296" cy="3429024"/>
          </a:xfrm>
          <a:prstGeom prst="cloudCallout">
            <a:avLst>
              <a:gd name="adj1" fmla="val -29373"/>
              <a:gd name="adj2" fmla="val 55899"/>
            </a:avLst>
          </a:prstGeom>
          <a:solidFill>
            <a:schemeClr val="bg1"/>
          </a:solidFill>
          <a:effectLst>
            <a:innerShdw blurRad="685800" dist="228600" dir="6600000">
              <a:schemeClr val="tx2">
                <a:lumMod val="60000"/>
                <a:lumOff val="40000"/>
              </a:scheme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pic>
        <p:nvPicPr>
          <p:cNvPr id="10" name="Рисунок 9" descr="djem-vector.jpg"/>
          <p:cNvPicPr>
            <a:picLocks noChangeAspect="1"/>
          </p:cNvPicPr>
          <p:nvPr/>
        </p:nvPicPr>
        <p:blipFill>
          <a:blip r:embed="rId4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-13448"/>
          <a:stretch>
            <a:fillRect/>
          </a:stretch>
        </p:blipFill>
        <p:spPr>
          <a:xfrm>
            <a:off x="4722242" y="357166"/>
            <a:ext cx="1292528" cy="1285884"/>
          </a:xfrm>
          <a:prstGeom prst="rect">
            <a:avLst/>
          </a:prstGeom>
        </p:spPr>
      </p:pic>
      <p:pic>
        <p:nvPicPr>
          <p:cNvPr id="11" name="Рисунок 10" descr="imagesCATC7QT2.jpg"/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3428992" y="4214818"/>
            <a:ext cx="1794642" cy="2088000"/>
          </a:xfrm>
          <a:prstGeom prst="rect">
            <a:avLst/>
          </a:prstGeom>
        </p:spPr>
      </p:pic>
      <p:pic>
        <p:nvPicPr>
          <p:cNvPr id="3" name="Рисунок 2" descr="imagesCA57BO6O.jpg"/>
          <p:cNvPicPr>
            <a:picLocks noChangeAspect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142976" y="3571876"/>
            <a:ext cx="2023754" cy="2687960"/>
          </a:xfrm>
          <a:prstGeom prst="rect">
            <a:avLst/>
          </a:prstGeom>
        </p:spPr>
      </p:pic>
      <p:grpSp>
        <p:nvGrpSpPr>
          <p:cNvPr id="2" name="Группа 23"/>
          <p:cNvGrpSpPr/>
          <p:nvPr/>
        </p:nvGrpSpPr>
        <p:grpSpPr>
          <a:xfrm>
            <a:off x="2436226" y="428604"/>
            <a:ext cx="4064600" cy="2503719"/>
            <a:chOff x="2436226" y="428604"/>
            <a:chExt cx="4064600" cy="2503719"/>
          </a:xfrm>
        </p:grpSpPr>
        <p:pic>
          <p:nvPicPr>
            <p:cNvPr id="5" name="Рисунок 4" descr="djem-vector.jpg"/>
            <p:cNvPicPr>
              <a:picLocks noChangeAspect="1"/>
            </p:cNvPicPr>
            <p:nvPr/>
          </p:nvPicPr>
          <p:blipFill>
            <a:blip r:embed="rId4" cstate="email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l="-13448"/>
            <a:stretch>
              <a:fillRect/>
            </a:stretch>
          </p:blipFill>
          <p:spPr>
            <a:xfrm>
              <a:off x="2436226" y="1428736"/>
              <a:ext cx="1292528" cy="1285884"/>
            </a:xfrm>
            <a:prstGeom prst="rect">
              <a:avLst/>
            </a:prstGeom>
          </p:spPr>
        </p:pic>
        <p:pic>
          <p:nvPicPr>
            <p:cNvPr id="6" name="Рисунок 5" descr="djem-vector.jpg"/>
            <p:cNvPicPr>
              <a:picLocks noChangeAspect="1"/>
            </p:cNvPicPr>
            <p:nvPr/>
          </p:nvPicPr>
          <p:blipFill>
            <a:blip r:embed="rId7" cstate="email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>
            <a:xfrm>
              <a:off x="3594128" y="428604"/>
              <a:ext cx="1089526" cy="1214446"/>
            </a:xfrm>
            <a:prstGeom prst="rect">
              <a:avLst/>
            </a:prstGeom>
          </p:spPr>
        </p:pic>
        <p:pic>
          <p:nvPicPr>
            <p:cNvPr id="8" name="Рисунок 7" descr="djem-vector.jpg"/>
            <p:cNvPicPr>
              <a:picLocks noChangeAspect="1"/>
            </p:cNvPicPr>
            <p:nvPr/>
          </p:nvPicPr>
          <p:blipFill>
            <a:blip r:embed="rId7" cstate="email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>
            <a:xfrm>
              <a:off x="5347207" y="1500174"/>
              <a:ext cx="1153619" cy="1285884"/>
            </a:xfrm>
            <a:prstGeom prst="rect">
              <a:avLst/>
            </a:prstGeom>
          </p:spPr>
        </p:pic>
        <p:sp>
          <p:nvSpPr>
            <p:cNvPr id="20" name="TextBox 19"/>
            <p:cNvSpPr txBox="1"/>
            <p:nvPr/>
          </p:nvSpPr>
          <p:spPr>
            <a:xfrm>
              <a:off x="2928926" y="1772655"/>
              <a:ext cx="184731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endParaRPr lang="ru-RU" sz="3200" b="1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1" name="Прямоугольник 20"/>
            <p:cNvSpPr/>
            <p:nvPr/>
          </p:nvSpPr>
          <p:spPr>
            <a:xfrm>
              <a:off x="4215116" y="2285992"/>
              <a:ext cx="184731" cy="64633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endParaRPr lang="ru-RU" sz="3600" b="1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2" name="Прямоугольник 21"/>
            <p:cNvSpPr/>
            <p:nvPr/>
          </p:nvSpPr>
          <p:spPr>
            <a:xfrm>
              <a:off x="5643570" y="2058407"/>
              <a:ext cx="184731" cy="58477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endParaRPr lang="ru-RU" sz="3200" b="1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3" name="Прямоугольник 22"/>
            <p:cNvSpPr/>
            <p:nvPr/>
          </p:nvSpPr>
          <p:spPr>
            <a:xfrm>
              <a:off x="3929058" y="857232"/>
              <a:ext cx="184731" cy="58477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endParaRPr lang="ru-RU" sz="3200" b="1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4" name="Группа 26"/>
          <p:cNvGrpSpPr/>
          <p:nvPr/>
        </p:nvGrpSpPr>
        <p:grpSpPr>
          <a:xfrm>
            <a:off x="6357950" y="714356"/>
            <a:ext cx="1299494" cy="1285884"/>
            <a:chOff x="6357950" y="714356"/>
            <a:chExt cx="1085180" cy="1080000"/>
          </a:xfrm>
        </p:grpSpPr>
        <p:pic>
          <p:nvPicPr>
            <p:cNvPr id="9" name="Рисунок 8" descr="djem-vector.jpg"/>
            <p:cNvPicPr>
              <a:picLocks noChangeAspect="1"/>
            </p:cNvPicPr>
            <p:nvPr/>
          </p:nvPicPr>
          <p:blipFill>
            <a:blip r:embed="rId8" cstate="email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r="-20840"/>
            <a:stretch>
              <a:fillRect/>
            </a:stretch>
          </p:blipFill>
          <p:spPr>
            <a:xfrm>
              <a:off x="6357950" y="714356"/>
              <a:ext cx="1085180" cy="1080000"/>
            </a:xfrm>
            <a:prstGeom prst="rect">
              <a:avLst/>
            </a:prstGeom>
          </p:spPr>
        </p:pic>
        <p:sp>
          <p:nvSpPr>
            <p:cNvPr id="26" name="Прямоугольник 25"/>
            <p:cNvSpPr/>
            <p:nvPr/>
          </p:nvSpPr>
          <p:spPr>
            <a:xfrm>
              <a:off x="6572264" y="1000108"/>
              <a:ext cx="184731" cy="64633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endParaRPr lang="ru-RU" sz="3600" b="1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24" name="Прямоугольник 2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76200">
            <a:solidFill>
              <a:srgbClr val="33CC33"/>
            </a:solidFill>
          </a:ln>
          <a:effectLst>
            <a:glow rad="228600">
              <a:schemeClr val="accent3">
                <a:satMod val="175000"/>
                <a:alpha val="40000"/>
              </a:schemeClr>
            </a:glow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grpSp>
        <p:nvGrpSpPr>
          <p:cNvPr id="7" name="Группа 26"/>
          <p:cNvGrpSpPr/>
          <p:nvPr/>
        </p:nvGrpSpPr>
        <p:grpSpPr>
          <a:xfrm>
            <a:off x="4058324" y="1785926"/>
            <a:ext cx="1370932" cy="1357322"/>
            <a:chOff x="6357950" y="714356"/>
            <a:chExt cx="1085180" cy="1080000"/>
          </a:xfrm>
        </p:grpSpPr>
        <p:pic>
          <p:nvPicPr>
            <p:cNvPr id="28" name="Рисунок 27" descr="djem-vector.jpg"/>
            <p:cNvPicPr>
              <a:picLocks noChangeAspect="1"/>
            </p:cNvPicPr>
            <p:nvPr/>
          </p:nvPicPr>
          <p:blipFill>
            <a:blip r:embed="rId8" cstate="email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r="-20840"/>
            <a:stretch>
              <a:fillRect/>
            </a:stretch>
          </p:blipFill>
          <p:spPr>
            <a:xfrm>
              <a:off x="6357950" y="714356"/>
              <a:ext cx="1085180" cy="1080000"/>
            </a:xfrm>
            <a:prstGeom prst="rect">
              <a:avLst/>
            </a:prstGeom>
          </p:spPr>
        </p:pic>
        <p:sp>
          <p:nvSpPr>
            <p:cNvPr id="29" name="Прямоугольник 28"/>
            <p:cNvSpPr/>
            <p:nvPr/>
          </p:nvSpPr>
          <p:spPr>
            <a:xfrm>
              <a:off x="6572264" y="1000108"/>
              <a:ext cx="184731" cy="64633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endParaRPr lang="ru-RU" sz="3600" b="1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31" name="Овальная выноска 30"/>
          <p:cNvSpPr/>
          <p:nvPr/>
        </p:nvSpPr>
        <p:spPr>
          <a:xfrm>
            <a:off x="5857884" y="3357562"/>
            <a:ext cx="3071834" cy="2714644"/>
          </a:xfrm>
          <a:prstGeom prst="wedgeEllipseCallout">
            <a:avLst>
              <a:gd name="adj1" fmla="val -536"/>
              <a:gd name="adj2" fmla="val 60653"/>
            </a:avLst>
          </a:prstGeom>
          <a:gradFill>
            <a:gsLst>
              <a:gs pos="0">
                <a:srgbClr val="5E9EFF">
                  <a:alpha val="0"/>
                </a:srgbClr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lin ang="2700000" scaled="1"/>
          </a:gradFill>
          <a:ln>
            <a:noFill/>
          </a:ln>
          <a:effectLst>
            <a:glow rad="139700">
              <a:schemeClr val="accent4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Помоги </a:t>
            </a:r>
            <a:r>
              <a:rPr lang="ru-RU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Винни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– Пуху собрать ягоды для варенья</a:t>
            </a:r>
            <a:endParaRPr lang="ru-RU" sz="2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" name="Скругленный прямоугольник 31">
            <a:hlinkClick r:id="rId9" action="ppaction://hlinksldjump"/>
          </p:cNvPr>
          <p:cNvSpPr/>
          <p:nvPr/>
        </p:nvSpPr>
        <p:spPr>
          <a:xfrm>
            <a:off x="6357950" y="6357958"/>
            <a:ext cx="2143140" cy="419104"/>
          </a:xfrm>
          <a:prstGeom prst="roundRect">
            <a:avLst/>
          </a:prstGeom>
          <a:gradFill>
            <a:gsLst>
              <a:gs pos="0">
                <a:srgbClr val="5E9EFF">
                  <a:alpha val="0"/>
                </a:srgbClr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lin ang="2700000" scaled="1"/>
          </a:gradFill>
          <a:ln>
            <a:noFill/>
          </a:ln>
          <a:effectLst>
            <a:glow rad="139700">
              <a:schemeClr val="accent4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правила игры</a:t>
            </a:r>
            <a:endParaRPr lang="ru-RU" sz="20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96000"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 animBg="1"/>
      <p:bldP spid="3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Схема 1"/>
          <p:cNvGraphicFramePr/>
          <p:nvPr/>
        </p:nvGraphicFramePr>
        <p:xfrm>
          <a:off x="714348" y="1571612"/>
          <a:ext cx="7572428" cy="485778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Овал 2"/>
          <p:cNvSpPr/>
          <p:nvPr/>
        </p:nvSpPr>
        <p:spPr>
          <a:xfrm>
            <a:off x="2357422" y="142852"/>
            <a:ext cx="4429156" cy="928694"/>
          </a:xfrm>
          <a:prstGeom prst="ellipse">
            <a:avLst/>
          </a:prstGeom>
          <a:solidFill>
            <a:schemeClr val="tx2">
              <a:lumMod val="60000"/>
              <a:lumOff val="40000"/>
              <a:alpha val="4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ПРАВИЛА ИГРЫ</a:t>
            </a:r>
            <a:endParaRPr lang="ru-RU" sz="28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Овал 5">
            <a:hlinkClick r:id="rId7" action="ppaction://hlinksldjump"/>
          </p:cNvPr>
          <p:cNvSpPr/>
          <p:nvPr/>
        </p:nvSpPr>
        <p:spPr>
          <a:xfrm>
            <a:off x="3286116" y="6072206"/>
            <a:ext cx="2643206" cy="642966"/>
          </a:xfrm>
          <a:prstGeom prst="ellipse">
            <a:avLst/>
          </a:prstGeom>
          <a:solidFill>
            <a:schemeClr val="tx2">
              <a:lumMod val="60000"/>
              <a:lumOff val="40000"/>
              <a:alpha val="4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начать игру</a:t>
            </a:r>
            <a:endParaRPr lang="ru-RU" sz="2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76200">
            <a:solidFill>
              <a:srgbClr val="33CC33"/>
            </a:solidFill>
          </a:ln>
          <a:effectLst>
            <a:glow rad="228600">
              <a:schemeClr val="accent3">
                <a:satMod val="175000"/>
                <a:alpha val="40000"/>
              </a:schemeClr>
            </a:glow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3000" r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Выноска-облако 27"/>
          <p:cNvSpPr/>
          <p:nvPr/>
        </p:nvSpPr>
        <p:spPr>
          <a:xfrm rot="351620">
            <a:off x="1586612" y="112231"/>
            <a:ext cx="6572296" cy="3429024"/>
          </a:xfrm>
          <a:prstGeom prst="cloudCallout">
            <a:avLst>
              <a:gd name="adj1" fmla="val -29373"/>
              <a:gd name="adj2" fmla="val 55899"/>
            </a:avLst>
          </a:prstGeom>
          <a:solidFill>
            <a:schemeClr val="bg1"/>
          </a:solidFill>
          <a:effectLst>
            <a:innerShdw blurRad="685800" dist="228600" dir="6600000">
              <a:schemeClr val="tx2">
                <a:lumMod val="60000"/>
                <a:lumOff val="40000"/>
              </a:scheme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pic>
        <p:nvPicPr>
          <p:cNvPr id="27" name="Picture 2" descr="C:\Users\Алёна\Desktop\МК презентации\для игры\imagesCATC7QT2.jpg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r="-962" b="56611"/>
          <a:stretch>
            <a:fillRect/>
          </a:stretch>
        </p:blipFill>
        <p:spPr bwMode="auto">
          <a:xfrm>
            <a:off x="3214678" y="3929066"/>
            <a:ext cx="2000264" cy="1000132"/>
          </a:xfrm>
          <a:prstGeom prst="rect">
            <a:avLst/>
          </a:prstGeom>
          <a:noFill/>
        </p:spPr>
      </p:pic>
      <p:sp>
        <p:nvSpPr>
          <p:cNvPr id="29" name="Прямоугольник 28"/>
          <p:cNvSpPr/>
          <p:nvPr/>
        </p:nvSpPr>
        <p:spPr>
          <a:xfrm>
            <a:off x="6662338" y="1202280"/>
            <a:ext cx="18473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ru-RU" sz="3200" b="1" dirty="0">
              <a:solidFill>
                <a:srgbClr val="00B0F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93" name="Рисунок 92" descr="djem-vector.jpg"/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>
          <a:xfrm>
            <a:off x="2236024" y="1357298"/>
            <a:ext cx="1264406" cy="1357322"/>
          </a:xfrm>
          <a:prstGeom prst="rect">
            <a:avLst/>
          </a:prstGeom>
        </p:spPr>
      </p:pic>
      <p:sp>
        <p:nvSpPr>
          <p:cNvPr id="85" name="7-конечная звезда 84">
            <a:hlinkClick r:id="rId6" action="ppaction://hlinksldjump"/>
          </p:cNvPr>
          <p:cNvSpPr/>
          <p:nvPr/>
        </p:nvSpPr>
        <p:spPr>
          <a:xfrm>
            <a:off x="2500298" y="1571612"/>
            <a:ext cx="828000" cy="828000"/>
          </a:xfrm>
          <a:prstGeom prst="star7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</a:t>
            </a:r>
            <a:endParaRPr lang="ru-RU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95" name="Рисунок 94" descr="djem-vector.jpg"/>
          <p:cNvPicPr>
            <a:picLocks noChangeAspect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>
          <a:xfrm>
            <a:off x="3143240" y="357166"/>
            <a:ext cx="1143008" cy="1306295"/>
          </a:xfrm>
          <a:prstGeom prst="rect">
            <a:avLst/>
          </a:prstGeom>
        </p:spPr>
      </p:pic>
      <p:pic>
        <p:nvPicPr>
          <p:cNvPr id="97" name="Рисунок 96" descr="djem-vector.jpg"/>
          <p:cNvPicPr>
            <a:picLocks noChangeAspect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>
          <a:xfrm>
            <a:off x="3955847" y="1643050"/>
            <a:ext cx="1187657" cy="1357322"/>
          </a:xfrm>
          <a:prstGeom prst="rect">
            <a:avLst/>
          </a:prstGeom>
        </p:spPr>
      </p:pic>
      <p:sp>
        <p:nvSpPr>
          <p:cNvPr id="90" name="7-конечная звезда 89">
            <a:hlinkClick r:id="rId8" action="ppaction://hlinksldjump"/>
          </p:cNvPr>
          <p:cNvSpPr/>
          <p:nvPr/>
        </p:nvSpPr>
        <p:spPr>
          <a:xfrm>
            <a:off x="4143372" y="1928802"/>
            <a:ext cx="828000" cy="828000"/>
          </a:xfrm>
          <a:prstGeom prst="star7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Ч</a:t>
            </a:r>
            <a:endParaRPr lang="ru-RU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98" name="Рисунок 97" descr="djem-vector.jpg"/>
          <p:cNvPicPr>
            <a:picLocks noChangeAspect="1"/>
          </p:cNvPicPr>
          <p:nvPr/>
        </p:nvPicPr>
        <p:blipFill>
          <a:blip r:embed="rId9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>
          <a:xfrm>
            <a:off x="5572132" y="1643050"/>
            <a:ext cx="1214446" cy="1303691"/>
          </a:xfrm>
          <a:prstGeom prst="rect">
            <a:avLst/>
          </a:prstGeom>
        </p:spPr>
      </p:pic>
      <p:sp>
        <p:nvSpPr>
          <p:cNvPr id="88" name="7-конечная звезда 87">
            <a:hlinkClick r:id="rId10" action="ppaction://hlinksldjump"/>
          </p:cNvPr>
          <p:cNvSpPr/>
          <p:nvPr/>
        </p:nvSpPr>
        <p:spPr>
          <a:xfrm>
            <a:off x="5857884" y="1785926"/>
            <a:ext cx="828000" cy="828000"/>
          </a:xfrm>
          <a:prstGeom prst="star7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</a:t>
            </a:r>
            <a:endParaRPr lang="ru-RU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99" name="Рисунок 98" descr="djem-vector.jpg"/>
          <p:cNvPicPr>
            <a:picLocks noChangeAspect="1"/>
          </p:cNvPicPr>
          <p:nvPr/>
        </p:nvPicPr>
        <p:blipFill>
          <a:blip r:embed="rId11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>
          <a:xfrm>
            <a:off x="6215074" y="500042"/>
            <a:ext cx="1201244" cy="1285884"/>
          </a:xfrm>
          <a:prstGeom prst="rect">
            <a:avLst/>
          </a:prstGeom>
        </p:spPr>
      </p:pic>
      <p:sp>
        <p:nvSpPr>
          <p:cNvPr id="92" name="7-конечная звезда 91">
            <a:hlinkClick r:id="rId12" action="ppaction://hlinksldjump"/>
          </p:cNvPr>
          <p:cNvSpPr/>
          <p:nvPr/>
        </p:nvSpPr>
        <p:spPr>
          <a:xfrm>
            <a:off x="6357950" y="714356"/>
            <a:ext cx="828000" cy="828000"/>
          </a:xfrm>
          <a:prstGeom prst="star7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Е</a:t>
            </a:r>
            <a:endParaRPr lang="ru-RU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9" name="7-конечная звезда 88">
            <a:hlinkClick r:id="rId13" action="ppaction://hlinksldjump"/>
          </p:cNvPr>
          <p:cNvSpPr/>
          <p:nvPr/>
        </p:nvSpPr>
        <p:spPr>
          <a:xfrm>
            <a:off x="3286116" y="642918"/>
            <a:ext cx="828000" cy="828000"/>
          </a:xfrm>
          <a:prstGeom prst="star7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З</a:t>
            </a:r>
            <a:endParaRPr lang="ru-RU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76200">
            <a:solidFill>
              <a:srgbClr val="33CC33"/>
            </a:solidFill>
          </a:ln>
          <a:effectLst>
            <a:glow rad="228600">
              <a:schemeClr val="accent3">
                <a:satMod val="175000"/>
                <a:alpha val="40000"/>
              </a:schemeClr>
            </a:glow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pic>
        <p:nvPicPr>
          <p:cNvPr id="32" name="Рисунок 31" descr="djem-vector.jpg"/>
          <p:cNvPicPr>
            <a:picLocks noChangeAspect="1"/>
          </p:cNvPicPr>
          <p:nvPr/>
        </p:nvPicPr>
        <p:blipFill>
          <a:blip r:embed="rId11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>
          <a:xfrm>
            <a:off x="4500562" y="285728"/>
            <a:ext cx="1201244" cy="1285884"/>
          </a:xfrm>
          <a:prstGeom prst="rect">
            <a:avLst/>
          </a:prstGeom>
        </p:spPr>
      </p:pic>
      <p:sp>
        <p:nvSpPr>
          <p:cNvPr id="25" name="Солнце 24">
            <a:hlinkClick r:id="rId14" action="ppaction://hlinksldjump"/>
          </p:cNvPr>
          <p:cNvSpPr/>
          <p:nvPr/>
        </p:nvSpPr>
        <p:spPr>
          <a:xfrm>
            <a:off x="8501090" y="6286520"/>
            <a:ext cx="432000" cy="432000"/>
          </a:xfrm>
          <a:prstGeom prst="sun">
            <a:avLst/>
          </a:prstGeom>
          <a:solidFill>
            <a:srgbClr val="002060"/>
          </a:solidFill>
          <a:ln>
            <a:noFill/>
          </a:ln>
          <a:effectLst>
            <a:innerShdw blurRad="114300">
              <a:prstClr val="black"/>
            </a:innerShdw>
          </a:effectLst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91" name="7-конечная звезда 90">
            <a:hlinkClick r:id="rId15" action="ppaction://hlinksldjump"/>
          </p:cNvPr>
          <p:cNvSpPr/>
          <p:nvPr/>
        </p:nvSpPr>
        <p:spPr>
          <a:xfrm>
            <a:off x="4643438" y="500042"/>
            <a:ext cx="828000" cy="828000"/>
          </a:xfrm>
          <a:prstGeom prst="star7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Б</a:t>
            </a:r>
            <a:endParaRPr lang="ru-RU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0" name="Picture 2" descr="C:\Users\Алёна\Desktop\МК презентации\для игры\imagesCATC7QT2.jpg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t="43389"/>
          <a:stretch>
            <a:fillRect/>
          </a:stretch>
        </p:blipFill>
        <p:spPr bwMode="auto">
          <a:xfrm>
            <a:off x="3214678" y="4929198"/>
            <a:ext cx="1981200" cy="1304918"/>
          </a:xfrm>
          <a:prstGeom prst="rect">
            <a:avLst/>
          </a:prstGeom>
          <a:noFill/>
        </p:spPr>
      </p:pic>
      <p:pic>
        <p:nvPicPr>
          <p:cNvPr id="26" name="Picture 2" descr="C:\Users\Алёна\Desktop\МК презентации\для игры\djem-vector.jpg"/>
          <p:cNvPicPr>
            <a:picLocks noChangeAspect="1" noChangeArrowheads="1"/>
          </p:cNvPicPr>
          <p:nvPr/>
        </p:nvPicPr>
        <p:blipFill>
          <a:blip r:embed="rId1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b="40000"/>
          <a:stretch>
            <a:fillRect/>
          </a:stretch>
        </p:blipFill>
        <p:spPr bwMode="auto">
          <a:xfrm>
            <a:off x="3428992" y="4286256"/>
            <a:ext cx="1296595" cy="857256"/>
          </a:xfrm>
          <a:prstGeom prst="rect">
            <a:avLst/>
          </a:prstGeom>
          <a:noFill/>
        </p:spPr>
      </p:pic>
      <p:pic>
        <p:nvPicPr>
          <p:cNvPr id="3" name="Рисунок 2" descr="imagesCA57BO6O.jpg"/>
          <p:cNvPicPr>
            <a:picLocks noChangeAspect="1"/>
          </p:cNvPicPr>
          <p:nvPr/>
        </p:nvPicPr>
        <p:blipFill>
          <a:blip r:embed="rId1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500166" y="3429000"/>
            <a:ext cx="2023754" cy="2687960"/>
          </a:xfrm>
          <a:prstGeom prst="rect">
            <a:avLst/>
          </a:prstGeom>
        </p:spPr>
      </p:pic>
      <p:pic>
        <p:nvPicPr>
          <p:cNvPr id="23" name="да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18"/>
          <a:stretch>
            <a:fillRect/>
          </a:stretch>
        </p:blipFill>
        <p:spPr>
          <a:xfrm>
            <a:off x="-428660" y="214290"/>
            <a:ext cx="304800" cy="304800"/>
          </a:xfrm>
          <a:prstGeom prst="rect">
            <a:avLst/>
          </a:prstGeom>
        </p:spPr>
      </p:pic>
      <p:pic>
        <p:nvPicPr>
          <p:cNvPr id="24" name="да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19"/>
          <a:stretch>
            <a:fillRect/>
          </a:stretch>
        </p:blipFill>
        <p:spPr>
          <a:xfrm>
            <a:off x="-428660" y="857232"/>
            <a:ext cx="304800" cy="304800"/>
          </a:xfrm>
          <a:prstGeom prst="rect">
            <a:avLst/>
          </a:prstGeom>
        </p:spPr>
      </p:pic>
      <p:pic>
        <p:nvPicPr>
          <p:cNvPr id="30" name="да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20"/>
          <a:stretch>
            <a:fillRect/>
          </a:stretch>
        </p:blipFill>
        <p:spPr>
          <a:xfrm>
            <a:off x="-428660" y="500042"/>
            <a:ext cx="304800" cy="304800"/>
          </a:xfrm>
          <a:prstGeom prst="rect">
            <a:avLst/>
          </a:prstGeom>
        </p:spPr>
      </p:pic>
      <p:pic>
        <p:nvPicPr>
          <p:cNvPr id="31" name="да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20"/>
          <a:stretch>
            <a:fillRect/>
          </a:stretch>
        </p:blipFill>
        <p:spPr>
          <a:xfrm>
            <a:off x="-428660" y="1285860"/>
            <a:ext cx="304800" cy="304800"/>
          </a:xfrm>
          <a:prstGeom prst="rect">
            <a:avLst/>
          </a:prstGeom>
        </p:spPr>
      </p:pic>
      <p:pic>
        <p:nvPicPr>
          <p:cNvPr id="33" name="да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21"/>
          <a:stretch>
            <a:fillRect/>
          </a:stretch>
        </p:blipFill>
        <p:spPr>
          <a:xfrm>
            <a:off x="-428660" y="1643050"/>
            <a:ext cx="304800" cy="304800"/>
          </a:xfrm>
          <a:prstGeom prst="rect">
            <a:avLst/>
          </a:prstGeom>
        </p:spPr>
      </p:pic>
      <p:pic>
        <p:nvPicPr>
          <p:cNvPr id="35" name="да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22"/>
          <a:stretch>
            <a:fillRect/>
          </a:stretch>
        </p:blipFill>
        <p:spPr>
          <a:xfrm>
            <a:off x="-500098" y="2000240"/>
            <a:ext cx="304800" cy="304800"/>
          </a:xfrm>
          <a:prstGeom prst="rect">
            <a:avLst/>
          </a:prstGeom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8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3.33333E-6 L 0.14184 0.51482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100" y="25700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8" dur="1568" fill="hold"/>
                                        <p:tgtEl>
                                          <p:spTgt spid="3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2000"/>
                            </p:stCondLst>
                            <p:childTnLst>
                              <p:par>
                                <p:cTn id="10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5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8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3.19223E-7 L 0.06372 0.66042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200" y="33000"/>
                                    </p:animMotion>
                                  </p:childTnLst>
                                </p:cTn>
                              </p:par>
                              <p:par>
                                <p:cTn id="19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20" dur="1568" fill="hold"/>
                                        <p:tgtEl>
                                          <p:spTgt spid="3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9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9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3.33333E-6 L -0.03785 0.46273 " pathEditMode="relative" rAng="0" ptsTypes="AA">
                                      <p:cBhvr>
                                        <p:cTn id="30" dur="20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900" y="23100"/>
                                    </p:animMotion>
                                  </p:childTnLst>
                                </p:cTn>
                              </p:par>
                              <p:par>
                                <p:cTn id="31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32" dur="1568" fill="hold"/>
                                        <p:tgtEl>
                                          <p:spTgt spid="31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2000"/>
                            </p:stCondLst>
                            <p:childTnLst>
                              <p:par>
                                <p:cTn id="34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0"/>
                  </p:tgtEl>
                </p:cond>
              </p:nextCondLst>
            </p:seq>
            <p:seq concurrent="1" nextAc="seek">
              <p:cTn id="38" restart="whenNotActive" fill="hold" evtFilter="cancelBubble" nodeType="interactiveSeq">
                <p:stCondLst>
                  <p:cond evt="onClick" delay="0">
                    <p:tgtEl>
                      <p:spTgt spid="9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9" fill="hold">
                      <p:stCondLst>
                        <p:cond delay="0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-0.00092 L -0.10035 0.68033 " pathEditMode="relative" rAng="0" ptsTypes="AA">
                                      <p:cBhvr>
                                        <p:cTn id="42" dur="20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000" y="34100"/>
                                    </p:animMotion>
                                  </p:childTnLst>
                                </p:cTn>
                              </p:par>
                              <p:par>
                                <p:cTn id="43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44" dur="1568" fill="hold"/>
                                        <p:tgtEl>
                                          <p:spTgt spid="30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2000"/>
                            </p:stCondLst>
                            <p:childTnLst>
                              <p:par>
                                <p:cTn id="46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1"/>
                  </p:tgtEl>
                </p:cond>
              </p:nextCondLst>
            </p:seq>
            <p:seq concurrent="1" nextAc="seek">
              <p:cTn id="50" restart="whenNotActive" fill="hold" evtFilter="cancelBubble" nodeType="interactiveSeq">
                <p:stCondLst>
                  <p:cond evt="onClick" delay="0">
                    <p:tgtEl>
                      <p:spTgt spid="9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1" fill="hold">
                      <p:stCondLst>
                        <p:cond delay="0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022E-16 8.81332E-7 L -0.27222 0.65001 " pathEditMode="relative" rAng="0" ptsTypes="AA">
                                      <p:cBhvr>
                                        <p:cTn id="54" dur="20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600" y="32500"/>
                                    </p:animMotion>
                                  </p:childTnLst>
                                </p:cTn>
                              </p:par>
                              <p:par>
                                <p:cTn id="5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56" dur="1568" fill="hold"/>
                                        <p:tgtEl>
                                          <p:spTgt spid="2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2000"/>
                            </p:stCondLst>
                            <p:childTnLst>
                              <p:par>
                                <p:cTn id="58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2"/>
                  </p:tgtEl>
                </p:cond>
              </p:nextCondLst>
            </p:seq>
            <p:seq concurrent="1" nextAc="seek">
              <p:cTn id="62" restart="whenNotActive" fill="hold" evtFilter="cancelBubble" nodeType="interactiveSeq">
                <p:stCondLst>
                  <p:cond evt="onClick" delay="0">
                    <p:tgtEl>
                      <p:spTgt spid="8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3" fill="hold">
                      <p:stCondLst>
                        <p:cond delay="0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-3.33333E-6 L -0.21736 0.48357 " pathEditMode="relative" rAng="0" ptsTypes="AA">
                                      <p:cBhvr>
                                        <p:cTn id="66" dur="20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900" y="24200"/>
                                    </p:animMotion>
                                  </p:childTnLst>
                                </p:cTn>
                              </p:par>
                              <p:par>
                                <p:cTn id="67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8" dur="1568" fill="hold"/>
                                        <p:tgtEl>
                                          <p:spTgt spid="2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2000"/>
                            </p:stCondLst>
                            <p:childTnLst>
                              <p:par>
                                <p:cTn id="70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8"/>
                  </p:tgtEl>
                </p:cond>
              </p:nextCondLst>
            </p:seq>
            <p:audio>
              <p:cMediaNode>
                <p:cTn id="74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3"/>
                </p:tgtEl>
              </p:cMediaNode>
            </p:audio>
            <p:audio>
              <p:cMediaNode>
                <p:cTn id="75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4"/>
                </p:tgtEl>
              </p:cMediaNode>
            </p:audio>
            <p:audio>
              <p:cMediaNode>
                <p:cTn id="76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0"/>
                </p:tgtEl>
              </p:cMediaNode>
            </p:audio>
            <p:audio>
              <p:cMediaNode>
                <p:cTn id="7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1"/>
                </p:tgtEl>
              </p:cMediaNode>
            </p:audio>
            <p:audio>
              <p:cMediaNode>
                <p:cTn id="78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3"/>
                </p:tgtEl>
              </p:cMediaNode>
            </p:audio>
            <p:audio>
              <p:cMediaNode>
                <p:cTn id="79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5"/>
                </p:tgtEl>
              </p:cMediaNode>
            </p:audio>
          </p:childTnLst>
        </p:cTn>
      </p:par>
    </p:tnLst>
    <p:bldLst>
      <p:bldP spid="85" grpId="0" animBg="1"/>
      <p:bldP spid="85" grpId="1" animBg="1"/>
      <p:bldP spid="90" grpId="0" animBg="1"/>
      <p:bldP spid="90" grpId="1" animBg="1"/>
      <p:bldP spid="88" grpId="0" animBg="1"/>
      <p:bldP spid="88" grpId="1" animBg="1"/>
      <p:bldP spid="92" grpId="0" animBg="1"/>
      <p:bldP spid="92" grpId="1" animBg="1"/>
      <p:bldP spid="89" grpId="0" animBg="1"/>
      <p:bldP spid="89" grpId="1" animBg="1"/>
      <p:bldP spid="91" grpId="0" animBg="1"/>
      <p:bldP spid="91" grpId="1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5143504" y="1643050"/>
            <a:ext cx="3714776" cy="2643206"/>
          </a:xfrm>
          <a:prstGeom prst="rect">
            <a:avLst/>
          </a:prstGeom>
          <a:noFill/>
          <a:ln w="41275">
            <a:solidFill>
              <a:srgbClr val="FF000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TextBox 4"/>
          <p:cNvSpPr txBox="1"/>
          <p:nvPr/>
        </p:nvSpPr>
        <p:spPr>
          <a:xfrm>
            <a:off x="5214942" y="1606341"/>
            <a:ext cx="3643338" cy="3108543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ctr"/>
            <a:r>
              <a:rPr lang="ru-RU" sz="28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Эти ягоды, все знают,</a:t>
            </a:r>
          </a:p>
          <a:p>
            <a:pPr algn="ctr"/>
            <a:r>
              <a:rPr lang="ru-RU" sz="28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Нам лекарство заменяют.</a:t>
            </a:r>
          </a:p>
          <a:p>
            <a:pPr algn="ctr"/>
            <a:r>
              <a:rPr lang="ru-RU" sz="28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Если вы больны ангиной,</a:t>
            </a:r>
          </a:p>
          <a:p>
            <a:pPr algn="ctr"/>
            <a:r>
              <a:rPr lang="ru-RU" sz="28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Пейте на ночь чай с... </a:t>
            </a:r>
          </a:p>
          <a:p>
            <a:pPr algn="ctr"/>
            <a:endParaRPr lang="ru-RU" sz="2800" dirty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Рисунок 5" descr="14.jpg"/>
          <p:cNvPicPr>
            <a:picLocks noChangeAspect="1"/>
          </p:cNvPicPr>
          <p:nvPr/>
        </p:nvPicPr>
        <p:blipFill>
          <a:blip r:embed="rId2" cstate="email"/>
          <a:stretch>
            <a:fillRect/>
          </a:stretch>
        </p:blipFill>
        <p:spPr>
          <a:xfrm>
            <a:off x="571472" y="714356"/>
            <a:ext cx="3571900" cy="35719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solidFill>
              <a:srgbClr val="FFFF00"/>
            </a:solidFill>
          </a:ln>
          <a:effectLst>
            <a:glow rad="228600">
              <a:schemeClr val="accent2">
                <a:satMod val="175000"/>
                <a:alpha val="40000"/>
              </a:schemeClr>
            </a:glow>
            <a:reflection blurRad="12700" stA="38000" endPos="28000" dist="5000" dir="5400000" sy="-100000" algn="bl" rotWithShape="0"/>
          </a:effectLst>
        </p:spPr>
      </p:pic>
      <p:pic>
        <p:nvPicPr>
          <p:cNvPr id="7" name="Рисунок 6" descr="djem-vector.jpg"/>
          <p:cNvPicPr>
            <a:picLocks noChangeAspect="1"/>
          </p:cNvPicPr>
          <p:nvPr/>
        </p:nvPicPr>
        <p:blipFill>
          <a:blip r:embed="rId3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-13448"/>
          <a:stretch>
            <a:fillRect/>
          </a:stretch>
        </p:blipFill>
        <p:spPr>
          <a:xfrm>
            <a:off x="500034" y="5143512"/>
            <a:ext cx="1085580" cy="10800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784697" y="5487431"/>
            <a:ext cx="57259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М</a:t>
            </a:r>
            <a:endParaRPr lang="ru-RU" sz="3200" b="1" dirty="0">
              <a:solidFill>
                <a:srgbClr val="00B0F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2638416" y="5434022"/>
            <a:ext cx="647700" cy="647700"/>
          </a:xfrm>
          <a:prstGeom prst="roundRect">
            <a:avLst/>
          </a:prstGeom>
          <a:solidFill>
            <a:srgbClr val="92D050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</a:t>
            </a: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3281358" y="5434022"/>
            <a:ext cx="647700" cy="647700"/>
          </a:xfrm>
          <a:prstGeom prst="roundRect">
            <a:avLst/>
          </a:prstGeom>
          <a:solidFill>
            <a:srgbClr val="92D050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endParaRPr lang="ru-RU" sz="4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3924300" y="5434022"/>
            <a:ext cx="647700" cy="647700"/>
          </a:xfrm>
          <a:prstGeom prst="roundRect">
            <a:avLst/>
          </a:prstGeom>
          <a:solidFill>
            <a:srgbClr val="92D050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Л</a:t>
            </a:r>
            <a:endParaRPr lang="ru-RU" sz="4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4567242" y="5434022"/>
            <a:ext cx="647700" cy="647700"/>
          </a:xfrm>
          <a:prstGeom prst="roundRect">
            <a:avLst/>
          </a:prstGeom>
          <a:solidFill>
            <a:srgbClr val="92D050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И</a:t>
            </a:r>
            <a:endParaRPr lang="ru-RU" sz="4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5210184" y="5429264"/>
            <a:ext cx="647700" cy="647700"/>
          </a:xfrm>
          <a:prstGeom prst="roundRect">
            <a:avLst/>
          </a:prstGeom>
          <a:solidFill>
            <a:srgbClr val="92D050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</a:t>
            </a:r>
            <a:endParaRPr lang="ru-RU" sz="4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5853126" y="5434022"/>
            <a:ext cx="647700" cy="647700"/>
          </a:xfrm>
          <a:prstGeom prst="roundRect">
            <a:avLst/>
          </a:prstGeom>
          <a:solidFill>
            <a:srgbClr val="92D050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endParaRPr lang="ru-RU" sz="4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76200">
            <a:solidFill>
              <a:srgbClr val="33CC33"/>
            </a:solidFill>
          </a:ln>
          <a:effectLst>
            <a:glow rad="228600">
              <a:schemeClr val="accent3">
                <a:satMod val="175000"/>
                <a:alpha val="40000"/>
              </a:schemeClr>
            </a:glow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7" name="Солнце 16">
            <a:hlinkClick r:id="rId4" action="ppaction://hlinksldjump"/>
          </p:cNvPr>
          <p:cNvSpPr/>
          <p:nvPr/>
        </p:nvSpPr>
        <p:spPr>
          <a:xfrm>
            <a:off x="8497718" y="6283148"/>
            <a:ext cx="432000" cy="432000"/>
          </a:xfrm>
          <a:prstGeom prst="sun">
            <a:avLst/>
          </a:prstGeom>
          <a:solidFill>
            <a:schemeClr val="accent6">
              <a:lumMod val="75000"/>
            </a:schemeClr>
          </a:solidFill>
          <a:ln>
            <a:noFill/>
          </a:ln>
          <a:effectLst>
            <a:innerShdw blurRad="114300">
              <a:prstClr val="black"/>
            </a:innerShdw>
          </a:effectLst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500"/>
                            </p:stCondLst>
                            <p:childTnLst>
                              <p:par>
                                <p:cTn id="2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</p:childTnLst>
        </p:cTn>
      </p:par>
    </p:tnLst>
    <p:bldLst>
      <p:bldP spid="1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Рисунок 17" descr="djem-vector.jpg"/>
          <p:cNvPicPr>
            <a:picLocks noChangeAspect="1"/>
          </p:cNvPicPr>
          <p:nvPr/>
        </p:nvPicPr>
        <p:blipFill>
          <a:blip r:embed="rId3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>
          <a:xfrm>
            <a:off x="285720" y="5214950"/>
            <a:ext cx="1067772" cy="1143008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4929190" y="785794"/>
            <a:ext cx="3669545" cy="3539430"/>
          </a:xfrm>
          <a:prstGeom prst="rect">
            <a:avLst/>
          </a:prstGeom>
          <a:noFill/>
          <a:ln w="57150">
            <a:solidFill>
              <a:srgbClr val="FF0000"/>
            </a:solidFill>
            <a:prstDash val="sysDot"/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28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Я капелька лета на тоненькой ножке,</a:t>
            </a:r>
            <a:br>
              <a:rPr lang="ru-RU" sz="28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8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Плетут для меня кузовки и лукошки.</a:t>
            </a:r>
            <a:br>
              <a:rPr lang="ru-RU" sz="28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8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Кто любит меня, тот и рад поклониться.</a:t>
            </a:r>
            <a:br>
              <a:rPr lang="ru-RU" sz="28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8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А имя дала мне родная землица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1643042" y="5429264"/>
            <a:ext cx="647700" cy="647700"/>
          </a:xfrm>
          <a:prstGeom prst="roundRect">
            <a:avLst/>
          </a:prstGeom>
          <a:solidFill>
            <a:srgbClr val="92D050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З</a:t>
            </a:r>
            <a:endParaRPr lang="ru-RU" sz="4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2285984" y="5429264"/>
            <a:ext cx="647700" cy="647700"/>
          </a:xfrm>
          <a:prstGeom prst="roundRect">
            <a:avLst/>
          </a:prstGeom>
          <a:solidFill>
            <a:srgbClr val="92D050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Е</a:t>
            </a:r>
            <a:endParaRPr lang="ru-RU" sz="4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3571868" y="5429264"/>
            <a:ext cx="647700" cy="647700"/>
          </a:xfrm>
          <a:prstGeom prst="roundRect">
            <a:avLst/>
          </a:prstGeom>
          <a:solidFill>
            <a:srgbClr val="92D050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Л</a:t>
            </a:r>
            <a:endParaRPr lang="ru-RU" sz="4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2928926" y="5429264"/>
            <a:ext cx="647700" cy="647700"/>
          </a:xfrm>
          <a:prstGeom prst="roundRect">
            <a:avLst/>
          </a:prstGeom>
          <a:solidFill>
            <a:srgbClr val="92D050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</a:t>
            </a: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4214810" y="5429264"/>
            <a:ext cx="647700" cy="647700"/>
          </a:xfrm>
          <a:prstGeom prst="roundRect">
            <a:avLst/>
          </a:prstGeom>
          <a:solidFill>
            <a:srgbClr val="92D050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Я</a:t>
            </a:r>
            <a:endParaRPr lang="ru-RU" sz="4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4857752" y="5429264"/>
            <a:ext cx="647700" cy="647700"/>
          </a:xfrm>
          <a:prstGeom prst="roundRect">
            <a:avLst/>
          </a:prstGeom>
          <a:solidFill>
            <a:srgbClr val="92D050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</a:t>
            </a:r>
            <a:endParaRPr lang="ru-RU" sz="4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5500694" y="5429264"/>
            <a:ext cx="647700" cy="647700"/>
          </a:xfrm>
          <a:prstGeom prst="roundRect">
            <a:avLst/>
          </a:prstGeom>
          <a:solidFill>
            <a:srgbClr val="92D050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И</a:t>
            </a:r>
            <a:endParaRPr lang="ru-RU" sz="4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6143636" y="5429264"/>
            <a:ext cx="647700" cy="647700"/>
          </a:xfrm>
          <a:prstGeom prst="roundRect">
            <a:avLst/>
          </a:prstGeom>
          <a:solidFill>
            <a:srgbClr val="92D050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</a:t>
            </a:r>
            <a:endParaRPr lang="ru-RU" sz="4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6786578" y="5429264"/>
            <a:ext cx="647700" cy="647700"/>
          </a:xfrm>
          <a:prstGeom prst="roundRect">
            <a:avLst/>
          </a:prstGeom>
          <a:solidFill>
            <a:srgbClr val="92D050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endParaRPr lang="ru-RU" sz="4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571472" y="5500702"/>
            <a:ext cx="428322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b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З</a:t>
            </a:r>
            <a:endParaRPr lang="ru-RU" sz="3600" b="1" dirty="0">
              <a:solidFill>
                <a:srgbClr val="00B0F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4" name="Рисунок 13" descr="98144146_zemlyanika_1.jpg"/>
          <p:cNvPicPr>
            <a:picLocks noChangeAspect="1"/>
          </p:cNvPicPr>
          <p:nvPr/>
        </p:nvPicPr>
        <p:blipFill>
          <a:blip r:embed="rId4" cstate="email"/>
          <a:srcRect t="-222"/>
          <a:stretch>
            <a:fillRect/>
          </a:stretch>
        </p:blipFill>
        <p:spPr>
          <a:xfrm>
            <a:off x="571472" y="785794"/>
            <a:ext cx="3571900" cy="35719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solidFill>
              <a:srgbClr val="FFC000"/>
            </a:solidFill>
          </a:ln>
          <a:effectLst>
            <a:glow rad="228600">
              <a:schemeClr val="accent2">
                <a:satMod val="175000"/>
                <a:alpha val="40000"/>
              </a:schemeClr>
            </a:glow>
            <a:reflection blurRad="12700" stA="38000" endPos="28000" dist="5000" dir="5400000" sy="-100000" algn="bl" rotWithShape="0"/>
          </a:effectLst>
        </p:spPr>
      </p:pic>
      <p:sp>
        <p:nvSpPr>
          <p:cNvPr id="15" name="Прямоугольник 14"/>
          <p:cNvSpPr/>
          <p:nvPr/>
        </p:nvSpPr>
        <p:spPr>
          <a:xfrm>
            <a:off x="285720" y="5357826"/>
            <a:ext cx="1000132" cy="857256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Прямоугольник 1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76200">
            <a:solidFill>
              <a:srgbClr val="33CC33"/>
            </a:solidFill>
          </a:ln>
          <a:effectLst>
            <a:glow rad="228600">
              <a:schemeClr val="accent3">
                <a:satMod val="175000"/>
                <a:alpha val="40000"/>
              </a:schemeClr>
            </a:glow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9" name="Солнце 18">
            <a:hlinkClick r:id="rId5" action="ppaction://hlinksldjump"/>
          </p:cNvPr>
          <p:cNvSpPr/>
          <p:nvPr/>
        </p:nvSpPr>
        <p:spPr>
          <a:xfrm>
            <a:off x="8497718" y="6283148"/>
            <a:ext cx="432000" cy="432000"/>
          </a:xfrm>
          <a:prstGeom prst="sun">
            <a:avLst/>
          </a:prstGeom>
          <a:solidFill>
            <a:schemeClr val="accent6">
              <a:lumMod val="75000"/>
            </a:schemeClr>
          </a:solidFill>
          <a:ln>
            <a:noFill/>
          </a:ln>
          <a:effectLst>
            <a:innerShdw blurRad="114300">
              <a:prstClr val="black"/>
            </a:innerShdw>
          </a:effectLst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500"/>
                            </p:stCondLst>
                            <p:childTnLst>
                              <p:par>
                                <p:cTn id="2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3000"/>
                            </p:stCondLst>
                            <p:childTnLst>
                              <p:par>
                                <p:cTn id="3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3500"/>
                            </p:stCondLst>
                            <p:childTnLst>
                              <p:par>
                                <p:cTn id="3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4000"/>
                            </p:stCondLst>
                            <p:childTnLst>
                              <p:par>
                                <p:cTn id="4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</p:childTnLst>
        </p:cTn>
      </p:par>
    </p:tnLst>
    <p:bldLst>
      <p:bldP spid="19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/>
        </p:nvGrpSpPr>
        <p:grpSpPr>
          <a:xfrm>
            <a:off x="602694" y="5072074"/>
            <a:ext cx="968910" cy="1080000"/>
            <a:chOff x="3714744" y="428604"/>
            <a:chExt cx="968910" cy="1080000"/>
          </a:xfrm>
        </p:grpSpPr>
        <p:pic>
          <p:nvPicPr>
            <p:cNvPr id="3" name="Рисунок 2" descr="djem-vector.jpg"/>
            <p:cNvPicPr>
              <a:picLocks noChangeAspect="1"/>
            </p:cNvPicPr>
            <p:nvPr/>
          </p:nvPicPr>
          <p:blipFill>
            <a:blip r:embed="rId2" cstate="email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>
            <a:xfrm>
              <a:off x="3714744" y="428604"/>
              <a:ext cx="968910" cy="1080000"/>
            </a:xfrm>
            <a:prstGeom prst="rect">
              <a:avLst/>
            </a:prstGeom>
          </p:spPr>
        </p:pic>
        <p:sp>
          <p:nvSpPr>
            <p:cNvPr id="4" name="Прямоугольник 3"/>
            <p:cNvSpPr/>
            <p:nvPr/>
          </p:nvSpPr>
          <p:spPr>
            <a:xfrm>
              <a:off x="3929058" y="857232"/>
              <a:ext cx="486030" cy="58477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ru-RU" sz="3200" b="1" dirty="0" smtClean="0">
                  <a:solidFill>
                    <a:srgbClr val="00B0F0"/>
                  </a:solidFill>
                  <a:latin typeface="Times New Roman" pitchFamily="18" charset="0"/>
                  <a:cs typeface="Times New Roman" pitchFamily="18" charset="0"/>
                </a:rPr>
                <a:t>Ч</a:t>
              </a:r>
              <a:endParaRPr lang="ru-RU" sz="3200" b="1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12" name="Скругленный прямоугольник 11"/>
          <p:cNvSpPr/>
          <p:nvPr/>
        </p:nvSpPr>
        <p:spPr>
          <a:xfrm>
            <a:off x="3643306" y="5429264"/>
            <a:ext cx="647700" cy="647700"/>
          </a:xfrm>
          <a:prstGeom prst="roundRect">
            <a:avLst/>
          </a:prstGeom>
          <a:solidFill>
            <a:srgbClr val="92D050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Р</a:t>
            </a:r>
            <a:endParaRPr lang="ru-RU" sz="4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4286248" y="5429264"/>
            <a:ext cx="647700" cy="647700"/>
          </a:xfrm>
          <a:prstGeom prst="roundRect">
            <a:avLst/>
          </a:prstGeom>
          <a:solidFill>
            <a:srgbClr val="92D050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</a:t>
            </a:r>
            <a:endParaRPr lang="ru-RU" sz="4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4929190" y="5429264"/>
            <a:ext cx="647700" cy="647700"/>
          </a:xfrm>
          <a:prstGeom prst="roundRect">
            <a:avLst/>
          </a:prstGeom>
          <a:solidFill>
            <a:srgbClr val="92D050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И</a:t>
            </a:r>
            <a:endParaRPr lang="ru-RU" sz="4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5572132" y="5429264"/>
            <a:ext cx="647700" cy="647700"/>
          </a:xfrm>
          <a:prstGeom prst="roundRect">
            <a:avLst/>
          </a:prstGeom>
          <a:solidFill>
            <a:srgbClr val="92D050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</a:t>
            </a:r>
            <a:endParaRPr lang="ru-RU" sz="4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6215074" y="5429264"/>
            <a:ext cx="647700" cy="647700"/>
          </a:xfrm>
          <a:prstGeom prst="roundRect">
            <a:avLst/>
          </a:prstGeom>
          <a:solidFill>
            <a:srgbClr val="92D050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endParaRPr lang="ru-RU" sz="4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Скругленный прямоугольник 18"/>
          <p:cNvSpPr/>
          <p:nvPr/>
        </p:nvSpPr>
        <p:spPr>
          <a:xfrm>
            <a:off x="2357422" y="5429264"/>
            <a:ext cx="647700" cy="647700"/>
          </a:xfrm>
          <a:prstGeom prst="roundRect">
            <a:avLst/>
          </a:prstGeom>
          <a:solidFill>
            <a:srgbClr val="92D050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Ч</a:t>
            </a:r>
            <a:endParaRPr lang="ru-RU" sz="4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Скругленный прямоугольник 19"/>
          <p:cNvSpPr/>
          <p:nvPr/>
        </p:nvSpPr>
        <p:spPr>
          <a:xfrm>
            <a:off x="3000364" y="5429264"/>
            <a:ext cx="647700" cy="647700"/>
          </a:xfrm>
          <a:prstGeom prst="roundRect">
            <a:avLst/>
          </a:prstGeom>
          <a:solidFill>
            <a:srgbClr val="92D050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Е</a:t>
            </a:r>
            <a:endParaRPr lang="ru-RU" sz="4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4857752" y="1785927"/>
            <a:ext cx="4000528" cy="2954655"/>
          </a:xfrm>
          <a:prstGeom prst="rect">
            <a:avLst/>
          </a:prstGeom>
          <a:noFill/>
          <a:ln w="57150">
            <a:solidFill>
              <a:srgbClr val="FF0000"/>
            </a:solidFill>
            <a:prstDash val="sysDot"/>
          </a:ln>
        </p:spPr>
        <p:txBody>
          <a:bodyPr wrap="square" rtlCol="0">
            <a:spAutoFit/>
          </a:bodyPr>
          <a:lstStyle/>
          <a:p>
            <a:pPr algn="ctr"/>
            <a:endParaRPr lang="ru-RU" sz="2800" dirty="0" smtClean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8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В лесу и на болоте </a:t>
            </a:r>
            <a:br>
              <a:rPr lang="ru-RU" sz="28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8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Эту травку вы найдете. </a:t>
            </a:r>
            <a:br>
              <a:rPr lang="ru-RU" sz="28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8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А на ней синеет гроздь – </a:t>
            </a:r>
            <a:br>
              <a:rPr lang="ru-RU" sz="28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8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Кисло-сладких ягод горсть. </a:t>
            </a:r>
          </a:p>
          <a:p>
            <a:endParaRPr lang="ru-RU" dirty="0"/>
          </a:p>
        </p:txBody>
      </p:sp>
      <p:sp>
        <p:nvSpPr>
          <p:cNvPr id="25" name="Прямоугольник 24"/>
          <p:cNvSpPr/>
          <p:nvPr/>
        </p:nvSpPr>
        <p:spPr>
          <a:xfrm>
            <a:off x="500034" y="5143512"/>
            <a:ext cx="1143008" cy="1000132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7" name="Рисунок 16" descr="image_528.jpg"/>
          <p:cNvPicPr>
            <a:picLocks noChangeAspect="1"/>
          </p:cNvPicPr>
          <p:nvPr/>
        </p:nvPicPr>
        <p:blipFill>
          <a:blip r:embed="rId3" cstate="email"/>
          <a:srcRect/>
          <a:stretch>
            <a:fillRect/>
          </a:stretch>
        </p:blipFill>
        <p:spPr>
          <a:xfrm>
            <a:off x="642910" y="1000108"/>
            <a:ext cx="3571900" cy="3492562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solidFill>
              <a:srgbClr val="FFC000"/>
            </a:solidFill>
          </a:ln>
          <a:effectLst>
            <a:glow rad="228600">
              <a:schemeClr val="accent2">
                <a:satMod val="175000"/>
                <a:alpha val="40000"/>
              </a:schemeClr>
            </a:glow>
            <a:reflection blurRad="12700" stA="38000" endPos="28000" dist="5000" dir="5400000" sy="-100000" algn="bl" rotWithShape="0"/>
          </a:effectLst>
        </p:spPr>
      </p:pic>
      <p:sp>
        <p:nvSpPr>
          <p:cNvPr id="18" name="Прямоугольник 1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76200">
            <a:solidFill>
              <a:srgbClr val="33CC33"/>
            </a:solidFill>
          </a:ln>
          <a:effectLst>
            <a:glow rad="228600">
              <a:schemeClr val="accent3">
                <a:satMod val="175000"/>
                <a:alpha val="40000"/>
              </a:schemeClr>
            </a:glow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1" name="Солнце 20">
            <a:hlinkClick r:id="rId4" action="ppaction://hlinksldjump"/>
          </p:cNvPr>
          <p:cNvSpPr/>
          <p:nvPr/>
        </p:nvSpPr>
        <p:spPr>
          <a:xfrm>
            <a:off x="8501090" y="6283148"/>
            <a:ext cx="432000" cy="432000"/>
          </a:xfrm>
          <a:prstGeom prst="sun">
            <a:avLst/>
          </a:prstGeom>
          <a:solidFill>
            <a:schemeClr val="accent6">
              <a:lumMod val="75000"/>
            </a:schemeClr>
          </a:solidFill>
          <a:ln>
            <a:noFill/>
          </a:ln>
          <a:effectLst>
            <a:innerShdw blurRad="114300">
              <a:prstClr val="black"/>
            </a:innerShdw>
          </a:effectLst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500"/>
                            </p:stCondLst>
                            <p:childTnLst>
                              <p:par>
                                <p:cTn id="2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3000"/>
                            </p:stCondLst>
                            <p:childTnLst>
                              <p:par>
                                <p:cTn id="3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"/>
                  </p:tgtEl>
                </p:cond>
              </p:nextCondLst>
            </p:seq>
          </p:childTnLst>
        </p:cTn>
      </p:par>
    </p:tnLst>
    <p:bldLst>
      <p:bldP spid="21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кругленный прямоугольник 2"/>
          <p:cNvSpPr/>
          <p:nvPr/>
        </p:nvSpPr>
        <p:spPr>
          <a:xfrm>
            <a:off x="4572000" y="5429264"/>
            <a:ext cx="647700" cy="647700"/>
          </a:xfrm>
          <a:prstGeom prst="roundRect">
            <a:avLst/>
          </a:prstGeom>
          <a:solidFill>
            <a:srgbClr val="92D050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</a:t>
            </a:r>
            <a:endParaRPr lang="ru-RU" sz="4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5214942" y="5429264"/>
            <a:ext cx="647700" cy="647700"/>
          </a:xfrm>
          <a:prstGeom prst="roundRect">
            <a:avLst/>
          </a:prstGeom>
          <a:solidFill>
            <a:srgbClr val="92D050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И</a:t>
            </a:r>
            <a:endParaRPr lang="ru-RU" sz="4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5857884" y="5429264"/>
            <a:ext cx="647700" cy="647700"/>
          </a:xfrm>
          <a:prstGeom prst="roundRect">
            <a:avLst/>
          </a:prstGeom>
          <a:solidFill>
            <a:srgbClr val="92D050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</a:t>
            </a:r>
            <a:endParaRPr lang="ru-RU" sz="4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6500826" y="5429264"/>
            <a:ext cx="647700" cy="647700"/>
          </a:xfrm>
          <a:prstGeom prst="roundRect">
            <a:avLst/>
          </a:prstGeom>
          <a:solidFill>
            <a:srgbClr val="92D050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endParaRPr lang="ru-RU" sz="4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2000232" y="5429264"/>
            <a:ext cx="647700" cy="647700"/>
          </a:xfrm>
          <a:prstGeom prst="roundRect">
            <a:avLst/>
          </a:prstGeom>
          <a:solidFill>
            <a:srgbClr val="92D050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Б</a:t>
            </a:r>
            <a:endParaRPr lang="ru-RU" sz="4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2643174" y="5429264"/>
            <a:ext cx="647700" cy="647700"/>
          </a:xfrm>
          <a:prstGeom prst="roundRect">
            <a:avLst/>
          </a:prstGeom>
          <a:solidFill>
            <a:srgbClr val="92D050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Р</a:t>
            </a:r>
            <a:endParaRPr lang="ru-RU" sz="4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3286116" y="5429264"/>
            <a:ext cx="647700" cy="647700"/>
          </a:xfrm>
          <a:prstGeom prst="roundRect">
            <a:avLst/>
          </a:prstGeom>
          <a:solidFill>
            <a:srgbClr val="92D050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У</a:t>
            </a:r>
            <a:endParaRPr lang="ru-RU" sz="4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3929058" y="5429264"/>
            <a:ext cx="647700" cy="647700"/>
          </a:xfrm>
          <a:prstGeom prst="roundRect">
            <a:avLst/>
          </a:prstGeom>
          <a:solidFill>
            <a:srgbClr val="92D050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</a:t>
            </a:r>
            <a:endParaRPr lang="ru-RU" sz="4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2" name="Группа 11"/>
          <p:cNvGrpSpPr/>
          <p:nvPr/>
        </p:nvGrpSpPr>
        <p:grpSpPr>
          <a:xfrm>
            <a:off x="285720" y="5143512"/>
            <a:ext cx="1085580" cy="1080000"/>
            <a:chOff x="4929190" y="357166"/>
            <a:chExt cx="1085580" cy="1080000"/>
          </a:xfrm>
        </p:grpSpPr>
        <p:pic>
          <p:nvPicPr>
            <p:cNvPr id="13" name="Рисунок 12" descr="djem-vector.jpg"/>
            <p:cNvPicPr>
              <a:picLocks noChangeAspect="1"/>
            </p:cNvPicPr>
            <p:nvPr/>
          </p:nvPicPr>
          <p:blipFill>
            <a:blip r:embed="rId2" cstate="email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l="-13448"/>
            <a:stretch>
              <a:fillRect/>
            </a:stretch>
          </p:blipFill>
          <p:spPr>
            <a:xfrm>
              <a:off x="4929190" y="357166"/>
              <a:ext cx="1085580" cy="1080000"/>
            </a:xfrm>
            <a:prstGeom prst="rect">
              <a:avLst/>
            </a:prstGeom>
          </p:spPr>
        </p:pic>
        <p:sp>
          <p:nvSpPr>
            <p:cNvPr id="14" name="Прямоугольник 13"/>
            <p:cNvSpPr/>
            <p:nvPr/>
          </p:nvSpPr>
          <p:spPr>
            <a:xfrm>
              <a:off x="5286380" y="714356"/>
              <a:ext cx="489236" cy="64633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ru-RU" sz="3600" b="1" dirty="0" smtClean="0">
                  <a:solidFill>
                    <a:srgbClr val="00B0F0"/>
                  </a:solidFill>
                  <a:latin typeface="Times New Roman" pitchFamily="18" charset="0"/>
                  <a:cs typeface="Times New Roman" pitchFamily="18" charset="0"/>
                </a:rPr>
                <a:t>Б</a:t>
              </a:r>
              <a:endParaRPr lang="ru-RU" sz="3600" b="1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15" name="TextBox 14"/>
          <p:cNvSpPr txBox="1"/>
          <p:nvPr/>
        </p:nvSpPr>
        <p:spPr>
          <a:xfrm>
            <a:off x="4857752" y="1785926"/>
            <a:ext cx="3714776" cy="2523768"/>
          </a:xfrm>
          <a:prstGeom prst="rect">
            <a:avLst/>
          </a:prstGeom>
          <a:noFill/>
          <a:ln w="57150">
            <a:solidFill>
              <a:srgbClr val="FF0000"/>
            </a:solidFill>
            <a:prstDash val="sysDot"/>
          </a:ln>
        </p:spPr>
        <p:txBody>
          <a:bodyPr wrap="square" rtlCol="0">
            <a:spAutoFit/>
          </a:bodyPr>
          <a:lstStyle/>
          <a:p>
            <a:pPr algn="ctr"/>
            <a:endParaRPr lang="ru-RU" sz="2800" dirty="0" smtClean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8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Листики - с глянцем,</a:t>
            </a:r>
            <a:br>
              <a:rPr lang="ru-RU" sz="28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8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Ягодки - с румянцем,</a:t>
            </a:r>
            <a:br>
              <a:rPr lang="ru-RU" sz="28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8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А сами кусточки -</a:t>
            </a:r>
          </a:p>
          <a:p>
            <a:pPr algn="ctr"/>
            <a:r>
              <a:rPr lang="ru-RU" sz="28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Не выше кочки.</a:t>
            </a:r>
          </a:p>
          <a:p>
            <a:endParaRPr lang="ru-RU" dirty="0"/>
          </a:p>
        </p:txBody>
      </p:sp>
      <p:pic>
        <p:nvPicPr>
          <p:cNvPr id="16" name="Рисунок 15" descr="Brusnika.jpg"/>
          <p:cNvPicPr>
            <a:picLocks noChangeAspect="1"/>
          </p:cNvPicPr>
          <p:nvPr/>
        </p:nvPicPr>
        <p:blipFill>
          <a:blip r:embed="rId3" cstate="email"/>
          <a:srcRect/>
          <a:stretch>
            <a:fillRect/>
          </a:stretch>
        </p:blipFill>
        <p:spPr>
          <a:xfrm>
            <a:off x="642910" y="857232"/>
            <a:ext cx="3571900" cy="34560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glow rad="228600">
              <a:schemeClr val="accent2">
                <a:satMod val="175000"/>
                <a:alpha val="40000"/>
              </a:schemeClr>
            </a:glow>
            <a:reflection blurRad="12700" stA="38000" endPos="28000" dist="5000" dir="5400000" sy="-100000" algn="bl" rotWithShape="0"/>
          </a:effectLst>
        </p:spPr>
      </p:pic>
      <p:sp>
        <p:nvSpPr>
          <p:cNvPr id="17" name="Прямоугольник 16"/>
          <p:cNvSpPr/>
          <p:nvPr/>
        </p:nvSpPr>
        <p:spPr>
          <a:xfrm>
            <a:off x="285720" y="5143512"/>
            <a:ext cx="1143008" cy="1000132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Прямоугольник 1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76200">
            <a:solidFill>
              <a:srgbClr val="33CC33"/>
            </a:solidFill>
          </a:ln>
          <a:effectLst>
            <a:glow rad="228600">
              <a:schemeClr val="accent3">
                <a:satMod val="175000"/>
                <a:alpha val="40000"/>
              </a:schemeClr>
            </a:glow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0" name="Солнце 19">
            <a:hlinkClick r:id="rId4" action="ppaction://hlinksldjump"/>
          </p:cNvPr>
          <p:cNvSpPr/>
          <p:nvPr/>
        </p:nvSpPr>
        <p:spPr>
          <a:xfrm>
            <a:off x="8497718" y="6283148"/>
            <a:ext cx="432000" cy="432000"/>
          </a:xfrm>
          <a:prstGeom prst="sun">
            <a:avLst/>
          </a:prstGeom>
          <a:solidFill>
            <a:schemeClr val="accent6">
              <a:lumMod val="75000"/>
            </a:schemeClr>
          </a:solidFill>
          <a:ln>
            <a:noFill/>
          </a:ln>
          <a:effectLst>
            <a:innerShdw blurRad="114300">
              <a:prstClr val="black"/>
            </a:innerShdw>
          </a:effectLst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500"/>
                            </p:stCondLst>
                            <p:childTnLst>
                              <p:par>
                                <p:cTn id="2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3000"/>
                            </p:stCondLst>
                            <p:childTnLst>
                              <p:par>
                                <p:cTn id="3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3500"/>
                            </p:stCondLst>
                            <p:childTnLst>
                              <p:par>
                                <p:cTn id="3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</p:childTnLst>
        </p:cTn>
      </p:par>
    </p:tnLst>
    <p:bldLst>
      <p:bldP spid="20" grpId="0" animBg="1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73</TotalTime>
  <Words>199</Words>
  <Application>Microsoft Office PowerPoint</Application>
  <PresentationFormat>Экран (4:3)</PresentationFormat>
  <Paragraphs>91</Paragraphs>
  <Slides>12</Slides>
  <Notes>1</Notes>
  <HiddenSlides>0</HiddenSlides>
  <MMClips>6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8" baseType="lpstr">
      <vt:lpstr>Academy KZ</vt:lpstr>
      <vt:lpstr>Arial</vt:lpstr>
      <vt:lpstr>Calibri</vt:lpstr>
      <vt:lpstr>Constantia</vt:lpstr>
      <vt:lpstr>Times New Roman</vt:lpstr>
      <vt:lpstr>Тема Office</vt:lpstr>
      <vt:lpstr>Подготовила: воспитатель ВКК Абдрахманова Дария Мурзамуратовна</vt:lpstr>
      <vt:lpstr>Цель:  создание условий для закрепления знаний  по теме "Ягоды" Задачи: выявить уровень полученных знаний, умений и навыков; развивать познавательный интерес к окружающему миру;  создавать ситуацию успеха через формирование  положительных эмоций у детей.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Алёна</dc:creator>
  <cp:lastModifiedBy>1</cp:lastModifiedBy>
  <cp:revision>14</cp:revision>
  <dcterms:created xsi:type="dcterms:W3CDTF">2015-03-16T16:29:14Z</dcterms:created>
  <dcterms:modified xsi:type="dcterms:W3CDTF">2022-05-14T05:56:10Z</dcterms:modified>
</cp:coreProperties>
</file>