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256" r:id="rId44"/>
    <p:sldId id="306" r:id="rId45"/>
    <p:sldId id="30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57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20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00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37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80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75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44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89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64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3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31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57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9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2080E-3FEC-4553-8E3B-E547CE51624E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B2F0A-2923-4D46-865D-766D32F8F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0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C040F1-A1CF-4DAB-9398-52AF476FA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8" y="1219200"/>
            <a:ext cx="8633743" cy="4856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5DDE41-FC0F-456B-86B3-74AE3B90B646}"/>
              </a:ext>
            </a:extLst>
          </p:cNvPr>
          <p:cNvSpPr txBox="1"/>
          <p:nvPr/>
        </p:nvSpPr>
        <p:spPr>
          <a:xfrm>
            <a:off x="11290" y="349957"/>
            <a:ext cx="9200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сенсорного развития группа 8</a:t>
            </a:r>
          </a:p>
        </p:txBody>
      </p:sp>
    </p:spTree>
    <p:extLst>
      <p:ext uri="{BB962C8B-B14F-4D97-AF65-F5344CB8AC3E}">
        <p14:creationId xmlns:p14="http://schemas.microsoft.com/office/powerpoint/2010/main" val="2133152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3F216-25F0-7A90-29DE-39E17E2B3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595E49-F4A1-EA01-C311-295101A8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77"/>
            <a:ext cx="9144000" cy="686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1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7B575-DAC2-E338-37CB-B47E2901B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F82484-9DAB-11B6-3081-81AAD1B5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7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F961D-9136-7C26-FC81-832B129FD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B84A98-88E0-81D9-AA79-1F4AEF3D3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0"/>
            <a:ext cx="914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55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1B29B-D942-045D-7DA6-C7003A010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6ED1B3-EE39-D5B5-1AFD-51DE4C60B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31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A0779-4E77-A1DD-DEEC-1095ED29C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4778CB-A43C-D6A4-FE6B-A89BADE7D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0"/>
            <a:ext cx="914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68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87054-3112-EFE4-96DD-A6FF6D09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BA1D27-02DA-A884-6557-4B940CCD4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0"/>
            <a:ext cx="914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96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AAD5-6B86-4CAD-C6BE-FA15167C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234BCC-F1B2-D873-9752-B0668C5E6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27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0FA9B-40B3-6D1D-D2B3-B11B75B38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C39B27-44B3-40AC-9844-0A9519DA1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17585"/>
            <a:ext cx="9144396" cy="68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25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4276B-D280-4E69-D918-FF922BA65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FE7D42-6B92-E0F7-8B63-46709ED6A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0"/>
            <a:ext cx="914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25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5FA5B-CB58-EE9A-2B0A-F73D6DF5B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48CC34-C846-AB84-1C66-D436C29C0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30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801F65C-857D-4A50-9795-D78B08B00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84AA9-C26C-404E-BCB4-0B488A193ACD}"/>
              </a:ext>
            </a:extLst>
          </p:cNvPr>
          <p:cNvSpPr txBox="1"/>
          <p:nvPr/>
        </p:nvSpPr>
        <p:spPr>
          <a:xfrm>
            <a:off x="304800" y="3241395"/>
            <a:ext cx="87134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Как проявляется инициатива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у малышей тесно связана с экспериментированием и социальным подражанием.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интерес: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находит новый способ использования предмета (например, использует колечко от пирамидки как «очки» или «руль»).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взрослого: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не просто играет сам, а инициирует общение: «Посмотри!», «Дай еще», показывая на новый цвет или форму.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за сверстником: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Видя, как другой ребенок нажимает на кнопку, малыш проявляет инициативу и пытается повторить это действие самостоятельно.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отклик: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выражение радости от открытия (нашел спрятанный в крупе предмет) и желание повторить успех.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5D665-3A97-45EB-A7CC-E5FA39496FB3}"/>
              </a:ext>
            </a:extLst>
          </p:cNvPr>
          <p:cNvSpPr txBox="1"/>
          <p:nvPr/>
        </p:nvSpPr>
        <p:spPr>
          <a:xfrm>
            <a:off x="304800" y="349956"/>
            <a:ext cx="87134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Как проявляется самостоятельность (2–3 года)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возрасте самостоятельность в сенсорном уголке — это переход от манипуляций «рука в руке» с педагогом к осознанному выбору предмета.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Свободный выбор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Ребенок сам подходит к полке и выбирает то, что ему интересно в данный момент (например, тактильные мешочки вместо пирамидки).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действия: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Малыш пытается сам довести дело до конца: закрыть все замочки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собрать матрешку, не прося помощи сразу.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по назначению: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помнит, как работать с материалом (например, знает, что фасоль нужно пересыпать ложкой, а не разбрасывать).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на место: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Элементарная попытка вернуть игрушку туда, где она стояла.</a:t>
            </a:r>
          </a:p>
        </p:txBody>
      </p:sp>
    </p:spTree>
    <p:extLst>
      <p:ext uri="{BB962C8B-B14F-4D97-AF65-F5344CB8AC3E}">
        <p14:creationId xmlns:p14="http://schemas.microsoft.com/office/powerpoint/2010/main" val="1192822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F97024-FA03-5C46-A4F2-1B4042449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20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569AAD-2A72-DAA7-D021-A7E1733D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12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94620-0C05-C389-6A76-2DCAFF90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8" y="0"/>
            <a:ext cx="9108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86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7563DC-9996-789A-F97E-94AFF3A2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82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2ADB18-4BED-5C24-347E-BE419741F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80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E770F-29BC-C514-2494-2E0544E6B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1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24AD38-EC50-FF75-4488-4B998002F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10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7DD047-BB58-3C3E-3967-87C358D8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351"/>
            <a:ext cx="9144000" cy="57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30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41BE36-7D79-0D2E-441F-BA8CEC810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214"/>
            <a:ext cx="9144000" cy="523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63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9BF8F6-D4B7-9FD7-2187-6743564D9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1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5531-8C3E-1686-FFBA-95707FEBE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F573BE-0033-8B17-47D6-51249F5B5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101600"/>
            <a:ext cx="8859519" cy="664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50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53DE67-A780-5B4B-9FF0-6B8FDDC2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77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BAF89D-8E9D-8144-2176-4C656728B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11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0A09-2EED-6CE0-DCA4-87EA5DD95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08A548-78E2-CFB6-D012-212D3309B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20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63531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3105835"/>
            <a:ext cx="46085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Курманова Д.А.,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ВКК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916832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предметно-пространственной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среды, способствующей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детской инициативы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младшей группе № 3 «Рыбки»</a:t>
            </a:r>
          </a:p>
        </p:txBody>
      </p:sp>
    </p:spTree>
    <p:extLst>
      <p:ext uri="{BB962C8B-B14F-4D97-AF65-F5344CB8AC3E}">
        <p14:creationId xmlns:p14="http://schemas.microsoft.com/office/powerpoint/2010/main" val="2415168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8051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9591" y="302877"/>
            <a:ext cx="6760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ПОЗНАВАТЕЛЬНОГО РАЗВИТИЯ И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5BB9CF-795A-6AB7-1F5B-2D946CDBC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288" r="5267" b="2546"/>
          <a:stretch>
            <a:fillRect/>
          </a:stretch>
        </p:blipFill>
        <p:spPr>
          <a:xfrm>
            <a:off x="1115616" y="1484784"/>
            <a:ext cx="71287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75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9DC2D-DDC8-B03F-647F-1CC69A1A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131E34-284B-7067-1A83-636EDA304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8051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17174-7141-B8AB-DC86-5403FBE3BDCD}"/>
              </a:ext>
            </a:extLst>
          </p:cNvPr>
          <p:cNvSpPr txBox="1"/>
          <p:nvPr/>
        </p:nvSpPr>
        <p:spPr>
          <a:xfrm>
            <a:off x="1699591" y="302877"/>
            <a:ext cx="6760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ПОЗНАВАТЕЛЬНОГО РАЗВИТИЯ И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3E74C5-FA72-793F-5730-BE6CB8DE3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0" b="8201"/>
          <a:stretch>
            <a:fillRect/>
          </a:stretch>
        </p:blipFill>
        <p:spPr>
          <a:xfrm>
            <a:off x="1547664" y="1836123"/>
            <a:ext cx="6660232" cy="426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1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8051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9591" y="302877"/>
            <a:ext cx="6760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ПОЗНАВАТЕЛЬНОГО РАЗВИТИЯ И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5" y="1700808"/>
            <a:ext cx="3772001" cy="2829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1069"/>
            <a:ext cx="4097693" cy="30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31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718"/>
            <a:ext cx="918051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9591" y="302877"/>
            <a:ext cx="6760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ПОЗНАВАТЕЛЬНОГО РАЗВИТИЯ И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139952" cy="3104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56" y="2780928"/>
            <a:ext cx="4288274" cy="321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13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718"/>
            <a:ext cx="918051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9591" y="302877"/>
            <a:ext cx="6760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ПОЗНАВАТЕЛЬНОГО РАЗВИТИЯ И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63624"/>
            <a:ext cx="3780420" cy="2835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02" y="3154469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57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9591" y="302877"/>
            <a:ext cx="6760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ПОЗНАВАТЕЛЬНОГО РАЗВИТИЯ И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4139952" cy="3104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23575"/>
            <a:ext cx="3951818" cy="296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88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7BA90E-B77B-5E9A-5F52-A46782C58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2" y="129391"/>
            <a:ext cx="8890198" cy="662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87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8051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4" y="1484783"/>
            <a:ext cx="3906688" cy="3134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56" y="3075097"/>
            <a:ext cx="4116965" cy="3087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896" y="328300"/>
            <a:ext cx="3132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«Репка»</a:t>
            </a:r>
          </a:p>
        </p:txBody>
      </p:sp>
    </p:spTree>
    <p:extLst>
      <p:ext uri="{BB962C8B-B14F-4D97-AF65-F5344CB8AC3E}">
        <p14:creationId xmlns:p14="http://schemas.microsoft.com/office/powerpoint/2010/main" val="3549157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9" t="35333" r="38351" b="25198"/>
          <a:stretch/>
        </p:blipFill>
        <p:spPr>
          <a:xfrm>
            <a:off x="1547664" y="1916832"/>
            <a:ext cx="6480720" cy="4032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764704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«РЕПКА»</a:t>
            </a:r>
          </a:p>
        </p:txBody>
      </p:sp>
    </p:spTree>
    <p:extLst>
      <p:ext uri="{BB962C8B-B14F-4D97-AF65-F5344CB8AC3E}">
        <p14:creationId xmlns:p14="http://schemas.microsoft.com/office/powerpoint/2010/main" val="1169922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16832"/>
            <a:ext cx="5916149" cy="4437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7" y="620688"/>
            <a:ext cx="555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«Провокация»</a:t>
            </a:r>
          </a:p>
        </p:txBody>
      </p:sp>
    </p:spTree>
    <p:extLst>
      <p:ext uri="{BB962C8B-B14F-4D97-AF65-F5344CB8AC3E}">
        <p14:creationId xmlns:p14="http://schemas.microsoft.com/office/powerpoint/2010/main" val="1495083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806330-17CD-CD5C-CE32-CE210B8EB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609771-7750-3B18-BEC6-21D89C787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F770B1-29C1-2DCA-1886-3A5DAB0B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8D088-7DEE-187D-8A6A-AEB17947B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C0C085-A3A3-CF53-537B-4489D931D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2" y="149711"/>
            <a:ext cx="8951158" cy="663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60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46CC6-280E-A06C-2DE5-8EB70E7DC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8884DC-B6E0-3BEF-E74F-6B992D9CE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2" y="109071"/>
            <a:ext cx="8910518" cy="665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64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09C1E-C732-BCD6-101C-0E01AE6B4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8F05E6-4AB8-FDD2-C264-6A81F27BD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2" y="129391"/>
            <a:ext cx="8890198" cy="66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21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86655-178E-08E8-3A54-683222EEE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7A8E6F-19D4-A034-8394-E9FA77AC3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2" y="109071"/>
            <a:ext cx="8930838" cy="66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66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DCE52-C7E6-0002-63E0-E9F808224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2962E3-8B32-7434-FC2E-44AC0D37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576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133</TotalTime>
  <Words>314</Words>
  <Application>Microsoft Office PowerPoint</Application>
  <PresentationFormat>Экран (4:3)</PresentationFormat>
  <Paragraphs>41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1</cp:lastModifiedBy>
  <cp:revision>8</cp:revision>
  <dcterms:created xsi:type="dcterms:W3CDTF">2026-02-23T11:37:30Z</dcterms:created>
  <dcterms:modified xsi:type="dcterms:W3CDTF">2026-02-26T05:21:22Z</dcterms:modified>
</cp:coreProperties>
</file>