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0" r:id="rId4"/>
    <p:sldId id="261" r:id="rId5"/>
    <p:sldId id="266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497E5-E0B0-442D-94E3-33321CD7D2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3D25-479E-4C6D-A12D-B2B2188B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E3D25-479E-4C6D-A12D-B2B2188B0E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6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2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4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7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7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5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1060-60D4-4975-B008-7B5E351D2C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5EEA-9883-4696-A931-AA055499C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9.png"/><Relationship Id="rId10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43.png"/><Relationship Id="rId10" Type="http://schemas.openxmlformats.org/officeDocument/2006/relationships/image" Target="../media/image34.png"/><Relationship Id="rId4" Type="http://schemas.openxmlformats.org/officeDocument/2006/relationships/image" Target="../media/image42.png"/><Relationship Id="rId9" Type="http://schemas.openxmlformats.org/officeDocument/2006/relationships/image" Target="../media/image40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1823033_1-phonoteka_org-p-fon-kulinarnii-detsk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0"/>
            <a:ext cx="121786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7483"/>
            <a:ext cx="9144000" cy="89947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униципальное  дошкольное  образовательное  автономное учреждение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entury Schoolbook" panose="02040604050505020304" pitchFamily="18" charset="0"/>
              </a:rPr>
              <a:t>  «Детский  сад  № 98  общеразвивающего  вида  с приоритетным осуществлением художественно-эстетического развития воспитанников «Ладушки»  г.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Century Schoolbook" panose="02040604050505020304" pitchFamily="18" charset="0"/>
              </a:rPr>
              <a:t>Орска»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440" y="2134076"/>
            <a:ext cx="7782560" cy="10053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Д/И «Повар»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(для </a:t>
            </a:r>
            <a:r>
              <a:rPr lang="ru-RU" sz="3000" b="1" smtClean="0">
                <a:solidFill>
                  <a:srgbClr val="002060"/>
                </a:solidFill>
                <a:latin typeface="+mj-lt"/>
              </a:rPr>
              <a:t>детей </a:t>
            </a:r>
            <a:r>
              <a:rPr lang="ru-RU" sz="3000" b="1" smtClean="0">
                <a:solidFill>
                  <a:srgbClr val="002060"/>
                </a:solidFill>
                <a:latin typeface="+mj-lt"/>
              </a:rPr>
              <a:t>старшего дошкольного 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возраста)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99120" y="4537054"/>
            <a:ext cx="5313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/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Выполнила воспитатель 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r>
              <a:rPr lang="ru-RU" b="1" dirty="0" smtClean="0">
                <a:solidFill>
                  <a:srgbClr val="002060"/>
                </a:solidFill>
                <a:latin typeface="+mj-lt"/>
              </a:rPr>
              <a:t>1 квалификационной категории 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Дибирова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С.Я.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6838" y="6393934"/>
            <a:ext cx="166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8000"/>
            <a:r>
              <a:rPr lang="ru-RU" b="1" dirty="0">
                <a:solidFill>
                  <a:srgbClr val="002060"/>
                </a:solidFill>
              </a:rPr>
              <a:t>Орск 2022</a:t>
            </a:r>
          </a:p>
        </p:txBody>
      </p:sp>
    </p:spTree>
    <p:extLst>
      <p:ext uri="{BB962C8B-B14F-4D97-AF65-F5344CB8AC3E}">
        <p14:creationId xmlns:p14="http://schemas.microsoft.com/office/powerpoint/2010/main" val="19473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гот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8640" y="2589895"/>
            <a:ext cx="621284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Цель: развитие связной речи детей.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/>
              <a:t>Активизировать в речи детей </a:t>
            </a:r>
            <a:r>
              <a:rPr lang="ru-RU" dirty="0" smtClean="0"/>
              <a:t>предметный, глагольный речевой материал.</a:t>
            </a:r>
          </a:p>
          <a:p>
            <a:r>
              <a:rPr lang="ru-RU" dirty="0" smtClean="0"/>
              <a:t>Развивать умения образовывать относительные прилагательные.</a:t>
            </a:r>
          </a:p>
          <a:p>
            <a:r>
              <a:rPr lang="ru-RU" dirty="0"/>
              <a:t>Дать представление о способах употребления овощей и фруктов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Развивать у детей познавательный интерес.</a:t>
            </a:r>
          </a:p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340860" y="20320"/>
            <a:ext cx="5128260" cy="22044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Игра «Повар»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5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 гот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306"/>
            <a:ext cx="12192000" cy="70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320" y="365125"/>
            <a:ext cx="676148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865255" y="-172720"/>
            <a:ext cx="3855720" cy="1991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«Что нужно повару для работы?»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77" y="960181"/>
            <a:ext cx="1666799" cy="18731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88" y="2907226"/>
            <a:ext cx="1849679" cy="939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476" y="2932689"/>
            <a:ext cx="1089116" cy="1421619"/>
          </a:xfrm>
          <a:prstGeom prst="rect">
            <a:avLst/>
          </a:prstGeom>
        </p:spPr>
      </p:pic>
      <p:pic>
        <p:nvPicPr>
          <p:cNvPr id="29" name="Picture 2" descr="https://creazilla-store.fra1.digitaloceanspaces.com/cliparts/77605/student-desk-clipart-m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8"/>
          <a:stretch/>
        </p:blipFill>
        <p:spPr bwMode="auto">
          <a:xfrm>
            <a:off x="2491059" y="4003307"/>
            <a:ext cx="6033638" cy="28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8302"/>
          <a:stretch/>
        </p:blipFill>
        <p:spPr>
          <a:xfrm>
            <a:off x="9289007" y="61007"/>
            <a:ext cx="3002258" cy="15925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900" y="4716946"/>
            <a:ext cx="2682472" cy="1889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5871" y="2453627"/>
            <a:ext cx="1597290" cy="20484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442" y="1783002"/>
            <a:ext cx="2456901" cy="1298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9280" y="1818640"/>
            <a:ext cx="242641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5886 0.4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23776 0.15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56797 -0.2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8281 0.121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2995 0.338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21901 0.346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5.mycdn.me/image?t=3&amp;bid=814975213980&amp;id=814975213980&amp;plc=WEB&amp;tkn=*cueOwKCKcZncrxiTQEr6dDCha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48"/>
            <a:ext cx="12192000" cy="68961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584" y="865633"/>
            <a:ext cx="1793850" cy="11457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637" y="2722481"/>
            <a:ext cx="1636440" cy="13296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637" y="4763188"/>
            <a:ext cx="1543797" cy="897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063" y="4953992"/>
            <a:ext cx="1343938" cy="13846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243" y="-177941"/>
            <a:ext cx="1694636" cy="2597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8659" y="5146676"/>
            <a:ext cx="1658716" cy="1027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766" y="4953991"/>
            <a:ext cx="1272103" cy="13678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839" y="4438094"/>
            <a:ext cx="1664137" cy="14171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18" y="2824150"/>
            <a:ext cx="1834225" cy="862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32" y="808475"/>
            <a:ext cx="1390844" cy="132416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891943" y="98148"/>
            <a:ext cx="473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0E76"/>
                </a:solidFill>
              </a:rPr>
              <a:t>Пожалуйста, помоги мне сварить </a:t>
            </a:r>
            <a:endParaRPr lang="ru-RU" sz="2400" b="1" dirty="0">
              <a:solidFill>
                <a:srgbClr val="1D0E7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79628" y="1341538"/>
            <a:ext cx="5072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Какие продукты мы положим в суп?</a:t>
            </a:r>
          </a:p>
        </p:txBody>
      </p:sp>
    </p:spTree>
    <p:extLst>
      <p:ext uri="{BB962C8B-B14F-4D97-AF65-F5344CB8AC3E}">
        <p14:creationId xmlns:p14="http://schemas.microsoft.com/office/powerpoint/2010/main" val="20536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 0.03449 L 0.36706 0.1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45026 -0.0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6953 0.143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12422 -0.469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09831 -0.5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6562 -0.36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39518 -0.4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5.mycdn.me/image?t=3&amp;bid=814975213980&amp;id=814975213980&amp;plc=WEB&amp;tkn=*cueOwKCKcZncrxiTQEr6dDCha50"/>
          <p:cNvPicPr/>
          <p:nvPr/>
        </p:nvPicPr>
        <p:blipFill rotWithShape="1">
          <a:blip r:embed="rId2" cstate="print"/>
          <a:srcRect l="22333" t="24751" r="25167" b="2677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006" y="2250738"/>
            <a:ext cx="3314234" cy="1454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27" y="101600"/>
            <a:ext cx="2048521" cy="1493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483" y="101600"/>
            <a:ext cx="3364523" cy="1732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27" y="4187597"/>
            <a:ext cx="3001105" cy="2461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430" y="4643567"/>
            <a:ext cx="2491570" cy="1549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893" y="5009614"/>
            <a:ext cx="3420862" cy="1540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9244" y="2889202"/>
            <a:ext cx="2884116" cy="1481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570" y="4829378"/>
            <a:ext cx="3221397" cy="1900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9775" y="-17985"/>
            <a:ext cx="2855940" cy="14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50195 0.204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27396 0.2256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5911 0.1527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681 -0.1178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43984 -0.48704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0846 -0.5416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4831 -0.555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29206 -0.48287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2651 -0.22199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284" t="17615" r="26624" b="4814"/>
          <a:stretch/>
        </p:blipFill>
        <p:spPr>
          <a:xfrm>
            <a:off x="4165600" y="0"/>
            <a:ext cx="73152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" y="2190605"/>
            <a:ext cx="2982317" cy="4571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608" y="4352866"/>
            <a:ext cx="1086672" cy="1034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287" y="87351"/>
            <a:ext cx="1057212" cy="1136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222" y="2962843"/>
            <a:ext cx="1102498" cy="1060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105" y="4244187"/>
            <a:ext cx="1032255" cy="1143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5674" y="174664"/>
            <a:ext cx="971686" cy="9621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5287" y="2909678"/>
            <a:ext cx="1092122" cy="1113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1079" y="100954"/>
            <a:ext cx="1486294" cy="11241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3109" y="4247595"/>
            <a:ext cx="916478" cy="11364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3443" y="5764717"/>
            <a:ext cx="896147" cy="9502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7364" y="5765489"/>
            <a:ext cx="1524213" cy="838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0759" y="5765489"/>
            <a:ext cx="1330999" cy="996207"/>
          </a:xfrm>
          <a:prstGeom prst="rect">
            <a:avLst/>
          </a:prstGeom>
        </p:spPr>
      </p:pic>
      <p:sp>
        <p:nvSpPr>
          <p:cNvPr id="18" name="Выноска-облако 17"/>
          <p:cNvSpPr/>
          <p:nvPr/>
        </p:nvSpPr>
        <p:spPr>
          <a:xfrm>
            <a:off x="1066800" y="273252"/>
            <a:ext cx="3098800" cy="17271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«Из чего будем варить компот?»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9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4141 0.3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2513 0.22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1681 -0.18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24649 -0.13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6003 -0.243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7213 -0.546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899 -0.54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17513 -0.27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19584 -0.373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2201880"/>
            <a:ext cx="2982317" cy="4571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284" t="17615" r="26624" b="4814"/>
          <a:stretch/>
        </p:blipFill>
        <p:spPr>
          <a:xfrm>
            <a:off x="4739997" y="0"/>
            <a:ext cx="7315200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601827" y="213360"/>
            <a:ext cx="2946400" cy="1564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«Какой компот сварил повар?»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325" y="4226560"/>
            <a:ext cx="886203" cy="1140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919" y="213360"/>
            <a:ext cx="1611702" cy="786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279" y="131434"/>
            <a:ext cx="1486294" cy="1124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700" y="131434"/>
            <a:ext cx="971686" cy="962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030" y="2898952"/>
            <a:ext cx="1102498" cy="1060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3507" y="5734281"/>
            <a:ext cx="1524213" cy="838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980" y="4226560"/>
            <a:ext cx="1032255" cy="1143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6239" y="5822694"/>
            <a:ext cx="896147" cy="950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5367" y="2898952"/>
            <a:ext cx="1092122" cy="1113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3189" y="4226560"/>
            <a:ext cx="916478" cy="1136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5928" y="5734281"/>
            <a:ext cx="1330999" cy="9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9831 0.3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01419 0.3099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18477 0.2979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19805 -0.1307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21367 -0.14699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0599 -0.32778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8334 -0.3224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9596 -0.3324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086 -0.49722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1445 -0.53357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20963 -0.53449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 гот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582160" y="274320"/>
            <a:ext cx="358648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84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94</Words>
  <Application>Microsoft Office PowerPoint</Application>
  <PresentationFormat>Произвольный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Муниципальное  дошкольное  образовательное  автономное учреждение   «Детский  сад  № 98  общеразвивающего  вида  с приоритетным осуществлением художественно-эстетического развития воспитанников «Ладушки»  г. Орска»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 автономное учреждение   «Детский  сад  № 98  общеразвивающего  вида  с приоритетным осуществлением художественно-эстетического развития воспитанников «Ладушки»  г. Орска»</dc:title>
  <dc:creator>79033</dc:creator>
  <cp:lastModifiedBy>Детсад-98</cp:lastModifiedBy>
  <cp:revision>52</cp:revision>
  <dcterms:created xsi:type="dcterms:W3CDTF">2022-11-20T04:02:00Z</dcterms:created>
  <dcterms:modified xsi:type="dcterms:W3CDTF">2022-11-28T08:33:36Z</dcterms:modified>
</cp:coreProperties>
</file>