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7" r:id="rId2"/>
    <p:sldId id="258" r:id="rId3"/>
    <p:sldId id="259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78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5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0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03868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938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890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4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9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6300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622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DA46489-A6BF-4586-A72A-78B33D0AA63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699887-13AE-48E6-9C9E-1ACF04050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123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738814" cy="302683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Интерактивная игра «Кто ест семечки?»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200" dirty="0" smtClean="0"/>
              <a:t>для детей среднего и старшего возраста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6093296"/>
            <a:ext cx="385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Низовцева Ю. 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116632"/>
            <a:ext cx="535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№60» г. Орска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7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633742" cy="4466817"/>
          </a:xfrm>
        </p:spPr>
        <p:txBody>
          <a:bodyPr>
            <a:normAutofit lnSpcReduction="10000"/>
          </a:bodyPr>
          <a:lstStyle/>
          <a:p>
            <a:pPr marL="0" indent="45000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Цель: </a:t>
            </a:r>
            <a:r>
              <a:rPr lang="ru-RU" dirty="0" smtClean="0">
                <a:solidFill>
                  <a:schemeClr val="tx1"/>
                </a:solidFill>
              </a:rPr>
              <a:t>закрепить представление о том какие животные и птицы употребляют семена подсолнечника.</a:t>
            </a:r>
          </a:p>
          <a:p>
            <a:pPr marL="0" indent="45000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0" indent="4500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словесно-логическое мышление, умение классифицировать, сравнивать, обобщать, устанавливать причинно-следственные логические связи.</a:t>
            </a:r>
          </a:p>
          <a:p>
            <a:pPr marL="457200" indent="4500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зрительное восприятие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4500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систему знаний о символе Родного края (подсолнуха).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речь.</a:t>
            </a:r>
          </a:p>
          <a:p>
            <a:pPr marL="457200" indent="4500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внимательность, умение точно следовать инструкции, целеустремлённость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0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32656"/>
            <a:ext cx="7633742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Ход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515" y="1556792"/>
            <a:ext cx="7633742" cy="3593591"/>
          </a:xfrm>
        </p:spPr>
        <p:txBody>
          <a:bodyPr/>
          <a:lstStyle/>
          <a:p>
            <a:pPr marL="0" indent="450000">
              <a:buNone/>
            </a:pPr>
            <a:r>
              <a:rPr lang="ru-RU" dirty="0">
                <a:solidFill>
                  <a:schemeClr val="tx1"/>
                </a:solidFill>
              </a:rPr>
              <a:t>На мониторе ребёнку предлагается 8 видов животных и птиц и он называет животное или птицу, который питается семенами подсолнечника, а который нет и объясняет свой </a:t>
            </a:r>
            <a:r>
              <a:rPr lang="ru-RU" dirty="0" smtClean="0">
                <a:solidFill>
                  <a:schemeClr val="tx1"/>
                </a:solidFill>
              </a:rPr>
              <a:t>выбор. Затем </a:t>
            </a:r>
            <a:r>
              <a:rPr lang="ru-RU" dirty="0">
                <a:solidFill>
                  <a:schemeClr val="tx1"/>
                </a:solidFill>
              </a:rPr>
              <a:t>проверяет свой ответ. Нажимает курсором на данное животное и если ответ правильный, то </a:t>
            </a:r>
            <a:r>
              <a:rPr lang="ru-RU" dirty="0" smtClean="0">
                <a:solidFill>
                  <a:schemeClr val="tx1"/>
                </a:solidFill>
              </a:rPr>
              <a:t>животное остаётся, в противном случае исчезает.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9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artstena24.ru/assets/galleries/1542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6300192" cy="6858000"/>
          </a:xfrm>
          <a:prstGeom prst="rect">
            <a:avLst/>
          </a:prstGeom>
          <a:noFill/>
        </p:spPr>
      </p:pic>
      <p:pic>
        <p:nvPicPr>
          <p:cNvPr id="11276" name="Picture 12" descr="http://img0.joyreactor.cc/pics/post/%D0%9C%D0%BE%D1%8F-%D0%A3%D0%BA%D1%80%D0%B0%D1%97%D0%BD%D0%B0-%D1%80%D0%B0%D0%B7%D0%BD%D0%BE%D0%B5-%D0%BE%D0%B1%D0%BE%D0%B8-%D0%BA%D1%80%D0%B0%D1%81%D0%B8%D0%B2%D1%8B%D0%B5-%D0%BA%D0%B0%D1%80%D1%82%D0%B8%D0%BD%D0%BA%D0%B8-1871839.jpeg"/>
          <p:cNvPicPr>
            <a:picLocks noChangeAspect="1" noChangeArrowheads="1"/>
          </p:cNvPicPr>
          <p:nvPr/>
        </p:nvPicPr>
        <p:blipFill>
          <a:blip r:embed="rId3" cstate="print"/>
          <a:srcRect l="50627" b="3955"/>
          <a:stretch>
            <a:fillRect/>
          </a:stretch>
        </p:blipFill>
        <p:spPr bwMode="auto">
          <a:xfrm>
            <a:off x="0" y="0"/>
            <a:ext cx="2987824" cy="6858000"/>
          </a:xfrm>
          <a:prstGeom prst="rect">
            <a:avLst/>
          </a:prstGeom>
          <a:noFill/>
        </p:spPr>
      </p:pic>
      <p:pic>
        <p:nvPicPr>
          <p:cNvPr id="15" name="Содержимое 3" descr="12886068199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196752"/>
            <a:ext cx="1440160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4" name="Picture 20" descr="http://zeejah.tripod.com/bbir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1628800"/>
            <a:ext cx="1115616" cy="990601"/>
          </a:xfrm>
          <a:prstGeom prst="rect">
            <a:avLst/>
          </a:prstGeom>
          <a:noFill/>
        </p:spPr>
      </p:pic>
      <p:pic>
        <p:nvPicPr>
          <p:cNvPr id="11286" name="Picture 22" descr="http://gifjes.net/dieren/bosdieren/bosdieren01/eekhoorn-plaatje01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4048" y="1700808"/>
            <a:ext cx="1334391" cy="1008112"/>
          </a:xfrm>
          <a:prstGeom prst="rect">
            <a:avLst/>
          </a:prstGeom>
          <a:noFill/>
        </p:spPr>
      </p:pic>
      <p:pic>
        <p:nvPicPr>
          <p:cNvPr id="11290" name="Picture 26" descr="http://animashky.ru/flist/objiv/251/1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005064"/>
            <a:ext cx="792088" cy="783672"/>
          </a:xfrm>
          <a:prstGeom prst="rect">
            <a:avLst/>
          </a:prstGeom>
          <a:noFill/>
        </p:spPr>
      </p:pic>
      <p:pic>
        <p:nvPicPr>
          <p:cNvPr id="11292" name="Picture 28" descr="http://animashki.org/_bl/19/2363499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140968"/>
            <a:ext cx="852095" cy="836712"/>
          </a:xfrm>
          <a:prstGeom prst="rect">
            <a:avLst/>
          </a:prstGeom>
          <a:noFill/>
        </p:spPr>
      </p:pic>
      <p:pic>
        <p:nvPicPr>
          <p:cNvPr id="11296" name="Picture 32" descr="http://s4.pic4you.ru/y2014/10-29/12216/468262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861048"/>
            <a:ext cx="1651766" cy="1296144"/>
          </a:xfrm>
          <a:prstGeom prst="rect">
            <a:avLst/>
          </a:prstGeom>
          <a:noFill/>
        </p:spPr>
      </p:pic>
      <p:pic>
        <p:nvPicPr>
          <p:cNvPr id="11298" name="Picture 34" descr="http://rs295.pbsrc.com/albums/mm134/LingDraconis/Magic%20Anime/Gifs/1000.gif~c20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65650" y="4653136"/>
            <a:ext cx="1878350" cy="2204864"/>
          </a:xfrm>
          <a:prstGeom prst="rect">
            <a:avLst/>
          </a:prstGeom>
          <a:noFill/>
        </p:spPr>
      </p:pic>
      <p:pic>
        <p:nvPicPr>
          <p:cNvPr id="11306" name="Picture 42" descr="http://animashki.kak2z.org/pic/24/mishki-53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3933056"/>
            <a:ext cx="1656184" cy="2808312"/>
          </a:xfrm>
          <a:prstGeom prst="rect">
            <a:avLst/>
          </a:prstGeom>
          <a:noFill/>
        </p:spPr>
      </p:pic>
      <p:pic>
        <p:nvPicPr>
          <p:cNvPr id="11312" name="Picture 48" descr="http://www.playcast.ru/uploads/2015/09/03/1492652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65650" y="2211130"/>
            <a:ext cx="1872208" cy="185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15232 L 0.00399 0.4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0.49444 L 0.0198 0.8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0.2625 L -0.01163 0.59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153</TotalTime>
  <Words>140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Corbel</vt:lpstr>
      <vt:lpstr>Gill Sans MT</vt:lpstr>
      <vt:lpstr>Impact</vt:lpstr>
      <vt:lpstr>Times New Roman</vt:lpstr>
      <vt:lpstr>Badge</vt:lpstr>
      <vt:lpstr>Интерактивная игра «Кто ест семечки?» для детей среднего и старшего возраста</vt:lpstr>
      <vt:lpstr>Презентация PowerPoint</vt:lpstr>
      <vt:lpstr>Ход игры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Создатель</cp:lastModifiedBy>
  <cp:revision>18</cp:revision>
  <dcterms:created xsi:type="dcterms:W3CDTF">2015-10-24T10:23:28Z</dcterms:created>
  <dcterms:modified xsi:type="dcterms:W3CDTF">2022-05-24T17:41:42Z</dcterms:modified>
</cp:coreProperties>
</file>