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66" r:id="rId3"/>
    <p:sldId id="267" r:id="rId4"/>
    <p:sldId id="257" r:id="rId5"/>
    <p:sldId id="261" r:id="rId6"/>
    <p:sldId id="262" r:id="rId7"/>
    <p:sldId id="258" r:id="rId8"/>
    <p:sldId id="263" r:id="rId9"/>
    <p:sldId id="259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здатель" initials="С" lastIdx="1" clrIdx="0">
    <p:extLst>
      <p:ext uri="{19B8F6BF-5375-455C-9EA6-DF929625EA0E}">
        <p15:presenceInfo xmlns:p15="http://schemas.microsoft.com/office/powerpoint/2012/main" userId="Созд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C77-FDAE-498D-B5FB-491C9C25EDC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C99-9A8A-495D-9D6F-13C978A0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1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C77-FDAE-498D-B5FB-491C9C25EDC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C99-9A8A-495D-9D6F-13C978A0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1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C77-FDAE-498D-B5FB-491C9C25EDC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C99-9A8A-495D-9D6F-13C978A0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03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C77-FDAE-498D-B5FB-491C9C25EDC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C99-9A8A-495D-9D6F-13C978A0B17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380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C77-FDAE-498D-B5FB-491C9C25EDC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C99-9A8A-495D-9D6F-13C978A0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69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C77-FDAE-498D-B5FB-491C9C25EDC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C99-9A8A-495D-9D6F-13C978A0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31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C77-FDAE-498D-B5FB-491C9C25EDC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C99-9A8A-495D-9D6F-13C978A0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37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C77-FDAE-498D-B5FB-491C9C25EDC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C99-9A8A-495D-9D6F-13C978A0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20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C77-FDAE-498D-B5FB-491C9C25EDC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C99-9A8A-495D-9D6F-13C978A0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18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C77-FDAE-498D-B5FB-491C9C25EDC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C99-9A8A-495D-9D6F-13C978A0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8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C77-FDAE-498D-B5FB-491C9C25EDC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C99-9A8A-495D-9D6F-13C978A0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2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C77-FDAE-498D-B5FB-491C9C25EDC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C99-9A8A-495D-9D6F-13C978A0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C77-FDAE-498D-B5FB-491C9C25EDC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C99-9A8A-495D-9D6F-13C978A0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C77-FDAE-498D-B5FB-491C9C25EDC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C99-9A8A-495D-9D6F-13C978A0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9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C77-FDAE-498D-B5FB-491C9C25EDC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C99-9A8A-495D-9D6F-13C978A0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0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C77-FDAE-498D-B5FB-491C9C25EDC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C99-9A8A-495D-9D6F-13C978A0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4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7C77-FDAE-498D-B5FB-491C9C25EDC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C99-9A8A-495D-9D6F-13C978A0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9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7C77-FDAE-498D-B5FB-491C9C25EDC2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77C99-9A8A-495D-9D6F-13C978A0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98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5054" y="1515763"/>
            <a:ext cx="9476385" cy="2677296"/>
          </a:xfrm>
        </p:spPr>
        <p:txBody>
          <a:bodyPr>
            <a:noAutofit/>
          </a:bodyPr>
          <a:lstStyle/>
          <a:p>
            <a:r>
              <a:rPr lang="ru-RU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</a:t>
            </a:r>
            <a:r>
              <a:rPr lang="en-US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«4 лишний» </a:t>
            </a:r>
            <a:r>
              <a:rPr lang="en-US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(Домашние и дикие животные)</a:t>
            </a:r>
            <a:br>
              <a:rPr lang="ru-RU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cap="non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возраста</a:t>
            </a:r>
            <a:endParaRPr lang="ru-RU" sz="3600" b="0" cap="non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342900" y="6115050"/>
            <a:ext cx="572400" cy="489600"/>
          </a:xfrm>
          <a:prstGeom prst="actionButtonForwardNex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690920" y="5930384"/>
            <a:ext cx="385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Липатова О. 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4873" y="313122"/>
            <a:ext cx="5356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№60» г. Орска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1.1zoom.ru/b5050/516/Brown_Bears_Cubs_Trunk_tree_Two_536581_2560x1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9" y="428625"/>
            <a:ext cx="4530726" cy="254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tildacdn.com/tild3566-3635-4335-a331-653438303730/photo_losya_zimoj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9" y="3454399"/>
            <a:ext cx="4546600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hozyain.by/wp-content/uploads/2017/06/ovt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19321"/>
            <a:ext cx="4086225" cy="28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ookw.ru/9/936/1566940565-24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8625"/>
            <a:ext cx="4183380" cy="26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>
            <a:off x="-1279525" y="6534150"/>
            <a:ext cx="971550" cy="32385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248611" y="6290103"/>
            <a:ext cx="571500" cy="488093"/>
          </a:xfrm>
          <a:prstGeom prst="actionButtonHom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6 -0.02014 L 0.99036 -0.0236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4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195" y="241864"/>
            <a:ext cx="10353762" cy="369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/>
              <a:t>Молодец!!!</a:t>
            </a:r>
            <a:endParaRPr lang="ru-RU" sz="9600" dirty="0"/>
          </a:p>
        </p:txBody>
      </p:sp>
      <p:pic>
        <p:nvPicPr>
          <p:cNvPr id="5126" name="Picture 6" descr="https://frm-wows-ru.wgcdn.co/wows_forum_ru/monthly_2019_12/199302328_.jpg.c8575f207d13138d3ac5bafb7c82cb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790" y="1734719"/>
            <a:ext cx="4753850" cy="466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248611" y="6290103"/>
            <a:ext cx="571500" cy="488093"/>
          </a:xfrm>
          <a:prstGeom prst="actionButtonHom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74778 -0.0189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9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605" y="1115760"/>
            <a:ext cx="10353762" cy="47742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умение классифицировать животных по определенному признаку.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словесно-логическое мышление, умение классифицировать, сравнивать, обобщать, устанавливать причинно-следственные логические связи.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зрительное восприятие.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внимательность, умение точно следовать инструкции, целеустремлённость.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животным.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342900" y="6115050"/>
            <a:ext cx="572400" cy="489600"/>
          </a:xfrm>
          <a:prstGeom prst="actionButtonForwardNex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7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000">
              <a:buNone/>
            </a:pPr>
            <a:r>
              <a:rPr lang="ru-RU" dirty="0" smtClean="0"/>
              <a:t>На мониторе ребёнку представлено 4 животных: 3 диких и 1 домашнее или наоборот. Ребёнок называет какое животное лишние и объясняет почему, затем проверяет свой ответ. Нажимает курсором на данное животное и если ответ правильный, то 4 </a:t>
            </a:r>
            <a:r>
              <a:rPr lang="ru-RU" smtClean="0"/>
              <a:t>лишний </a:t>
            </a:r>
            <a:r>
              <a:rPr lang="ru-RU" smtClean="0"/>
              <a:t>исчезает.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342900" y="6115050"/>
            <a:ext cx="572400" cy="489600"/>
          </a:xfrm>
          <a:prstGeom prst="actionButtonForwardNex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17" y="354227"/>
            <a:ext cx="3534032" cy="2650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417" y="354227"/>
            <a:ext cx="4033245" cy="2520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38" y="3383691"/>
            <a:ext cx="3880021" cy="2910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14" y="3270421"/>
            <a:ext cx="4031048" cy="3023286"/>
          </a:xfrm>
          <a:prstGeom prst="rect">
            <a:avLst/>
          </a:prstGeom>
        </p:spPr>
      </p:pic>
      <p:sp>
        <p:nvSpPr>
          <p:cNvPr id="2" name="Стрелка вправо 1">
            <a:hlinkClick r:id="rId6" action="ppaction://hlinksldjump"/>
          </p:cNvPr>
          <p:cNvSpPr/>
          <p:nvPr/>
        </p:nvSpPr>
        <p:spPr>
          <a:xfrm>
            <a:off x="-1279525" y="6534150"/>
            <a:ext cx="971550" cy="32385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мой 2">
            <a:hlinkClick r:id="rId7" action="ppaction://hlinksldjump" highlightClick="1"/>
          </p:cNvPr>
          <p:cNvSpPr/>
          <p:nvPr/>
        </p:nvSpPr>
        <p:spPr>
          <a:xfrm>
            <a:off x="248611" y="6290103"/>
            <a:ext cx="571500" cy="488093"/>
          </a:xfrm>
          <a:prstGeom prst="actionButtonHom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6 -0.02014 L 0.99036 -0.0236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4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7" y="453082"/>
            <a:ext cx="4306742" cy="2691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26" y="453082"/>
            <a:ext cx="4399006" cy="27493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90" y="3503141"/>
            <a:ext cx="3951416" cy="2963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26" y="3595816"/>
            <a:ext cx="4226011" cy="2641257"/>
          </a:xfrm>
          <a:prstGeom prst="rect">
            <a:avLst/>
          </a:prstGeom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-1279525" y="6534150"/>
            <a:ext cx="971550" cy="32385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248611" y="6290103"/>
            <a:ext cx="571500" cy="488093"/>
          </a:xfrm>
          <a:prstGeom prst="actionButtonHom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6 -0.02014 L 0.99036 -0.0236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4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oojungle.ru/upload/iblock/14d/1rceau0cvnz7b6z4271s7d5m7us6rmjb/homyachok_dzhungars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56" y="478476"/>
            <a:ext cx="4111625" cy="29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et.pxhere.com/photo/nature-grass-bird-animal-wildlife-live-beak-fauna-poultry-duck-goose-vertebrate-waterfowl-water-bird-ducks-geese-and-swans-547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73" y="481027"/>
            <a:ext cx="4687801" cy="28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obimg.b-cdn.net/v3/fetch/f3/f32459bf6c83a561b31455c94d2d849b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73" y="3754966"/>
            <a:ext cx="4392527" cy="274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-1279525" y="6534150"/>
            <a:ext cx="971550" cy="32385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kartinkin.net/uploads/posts/2021-03/1617039999_36-p-loshadi-oboi-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56" y="3754966"/>
            <a:ext cx="4264025" cy="27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248611" y="6290103"/>
            <a:ext cx="571500" cy="488093"/>
          </a:xfrm>
          <a:prstGeom prst="actionButtonHom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0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6 -0.02014 L 0.99036 -0.0236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4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428368"/>
            <a:ext cx="4213654" cy="2809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46" y="428368"/>
            <a:ext cx="4494563" cy="2809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3678194"/>
            <a:ext cx="4047867" cy="27080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50" y="3575055"/>
            <a:ext cx="4497859" cy="2811162"/>
          </a:xfrm>
          <a:prstGeom prst="rect">
            <a:avLst/>
          </a:prstGeom>
        </p:spPr>
      </p:pic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-1279525" y="6534150"/>
            <a:ext cx="971550" cy="32385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248611" y="6290103"/>
            <a:ext cx="571500" cy="488093"/>
          </a:xfrm>
          <a:prstGeom prst="actionButtonHom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5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6 -0.02014 L 0.99036 -0.0236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4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box.ru/wallpapers/main/201302/49cdaaa392c1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54" y="514350"/>
            <a:ext cx="4744750" cy="244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et.wallhere.com/photo/animals-nature-lion-wildlife-big-cats-Zoo-Safari-adventure-fauna-mammal-1920x1200-px-vertebrate-cat-like-mammal-savanna-mane-dog-breed-group-729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454549"/>
            <a:ext cx="4095751" cy="255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illion-wallpapers.ru/wallpapers/3/57/322644892044230/ryzhij-kotenok-smotrit-v-d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79" y="3583383"/>
            <a:ext cx="4131596" cy="258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unart.pro/uploads/posts/2021-07/1625503822_22-funart-pro-p-koza-zhivotnoe-zhivotnie-krasivo-foto-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22" y="3532757"/>
            <a:ext cx="3956504" cy="263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>
            <a:off x="-1279525" y="6534150"/>
            <a:ext cx="971550" cy="32385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248611" y="6290103"/>
            <a:ext cx="571500" cy="488093"/>
          </a:xfrm>
          <a:prstGeom prst="actionButtonHom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0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6 -0.02014 L 0.99036 -0.0236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4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6" y="375358"/>
            <a:ext cx="3843775" cy="2554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40" y="375358"/>
            <a:ext cx="3987951" cy="2658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99" y="3336326"/>
            <a:ext cx="3777872" cy="2833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32" y="3336326"/>
            <a:ext cx="3362541" cy="2955237"/>
          </a:xfrm>
          <a:prstGeom prst="rect">
            <a:avLst/>
          </a:prstGeom>
        </p:spPr>
      </p:pic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-1279525" y="6534150"/>
            <a:ext cx="971550" cy="32385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248611" y="6290103"/>
            <a:ext cx="571500" cy="488093"/>
          </a:xfrm>
          <a:prstGeom prst="actionButtonHom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8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6 -0.02014 L 0.99036 -0.0236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4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121</TotalTime>
  <Words>118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Rockwell</vt:lpstr>
      <vt:lpstr>Times New Roman</vt:lpstr>
      <vt:lpstr>Damask</vt:lpstr>
      <vt:lpstr>Интерактивная игра  «4 лишний»  (Домашние и дикие животные) Для детей старшего возраста</vt:lpstr>
      <vt:lpstr>Презентация PowerPoint</vt:lpstr>
      <vt:lpstr>Ход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4 лишний</dc:title>
  <dc:creator>Создатель</dc:creator>
  <cp:lastModifiedBy>Создатель</cp:lastModifiedBy>
  <cp:revision>17</cp:revision>
  <dcterms:created xsi:type="dcterms:W3CDTF">2020-11-05T17:37:24Z</dcterms:created>
  <dcterms:modified xsi:type="dcterms:W3CDTF">2022-05-24T17:35:35Z</dcterms:modified>
</cp:coreProperties>
</file>