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0" r:id="rId5"/>
    <p:sldId id="261" r:id="rId6"/>
    <p:sldId id="263" r:id="rId7"/>
    <p:sldId id="265" r:id="rId8"/>
    <p:sldId id="258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2132856"/>
            <a:ext cx="6768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Развитие речевой активности детей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группа №2 «Солнышко»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C:\Users\Виктория\Desktop\Фото развитие речи\1000110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7704856" cy="5184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40466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«Расскажи сказку по картинкам»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развитие речи детей посредством стимулирования творческого воображения и ассоциативного мышления.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Users\Виктория\Desktop\Фото развитие речи\1000110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48880"/>
            <a:ext cx="3888432" cy="4104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04664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«Составление описательных рассказов»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 обогащение словарного запаса, формирование понимания структуры текста, развитие воображения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Виктория\Desktop\Фото развитие речи\10001108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08720"/>
            <a:ext cx="3816424" cy="41764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0" y="522920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«Чтение стихов с помощью мнемотаблиц»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формирование связной речи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162880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«Алгоритмы»</a:t>
            </a:r>
          </a:p>
          <a:p>
            <a:endParaRPr lang="ru-RU" dirty="0"/>
          </a:p>
        </p:txBody>
      </p:sp>
      <p:pic>
        <p:nvPicPr>
          <p:cNvPr id="19459" name="Picture 3" descr="C:\Users\Виктория\Desktop\Фото развитие речи\1000110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04864"/>
            <a:ext cx="3600400" cy="2520280"/>
          </a:xfrm>
          <a:prstGeom prst="rect">
            <a:avLst/>
          </a:prstGeom>
          <a:noFill/>
        </p:spPr>
      </p:pic>
      <p:pic>
        <p:nvPicPr>
          <p:cNvPr id="19460" name="Picture 4" descr="C:\Users\Виктория\Desktop\Фото развитие речи\1000110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492896"/>
            <a:ext cx="3851920" cy="38164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32040" y="692696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«Что забыл нарисовать художник»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совершенствование грамматического строя речи, правильное употребление имен существительных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Users\Виктория\Desktop\Фото развитие речи\1000110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3816424" cy="4680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33265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«Дыхательные упражнения»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формирование правильного речевого дыхания</a:t>
            </a:r>
          </a:p>
        </p:txBody>
      </p:sp>
      <p:pic>
        <p:nvPicPr>
          <p:cNvPr id="20483" name="Picture 3" descr="C:\Users\Виктория\Desktop\Фото развитие речи\10001108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348880"/>
            <a:ext cx="3886002" cy="38884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0" y="126876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«Театр»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формирование диалогической речи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C:\Users\Виктория\Desktop\Фото развитие речи\1000110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4176464" cy="28803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33265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«Назови одним словом»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Виктория\Desktop\Фото развитие речи\1000110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84784"/>
            <a:ext cx="3384376" cy="4536504"/>
          </a:xfrm>
          <a:prstGeom prst="rect">
            <a:avLst/>
          </a:prstGeom>
          <a:noFill/>
        </p:spPr>
      </p:pic>
      <p:pic>
        <p:nvPicPr>
          <p:cNvPr id="22532" name="Picture 4" descr="C:\Users\Виктория\Desktop\Фото развитие речи\10001108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149080"/>
            <a:ext cx="4176464" cy="23481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371703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«Домики»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8367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«Нарисуй словами»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C:\Users\Виктория\Desktop\Фото развитие речи\1000110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7632848" cy="50451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33265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«Чтение художественной литературы»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развитие речи, мышления, воображения, обогащение словарного запаса и формирование эмоционального восприятия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6206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Картотеки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Виктория\Desktop\Фото развитие речи\1000110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3312368" cy="50405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11967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Тематические альбомы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C:\Users\Виктория\Desktop\Фото развитие речи\10001108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7" y="1916832"/>
            <a:ext cx="403244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Виктория\Desktop\1000110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3"/>
            <a:ext cx="7475364" cy="48965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620688"/>
            <a:ext cx="74888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136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Виктория</cp:lastModifiedBy>
  <cp:revision>12</cp:revision>
  <dcterms:created xsi:type="dcterms:W3CDTF">2026-01-22T07:45:12Z</dcterms:created>
  <dcterms:modified xsi:type="dcterms:W3CDTF">2026-01-22T10:32:21Z</dcterms:modified>
</cp:coreProperties>
</file>