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40214F-1EC8-428A-8008-F640720D0152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A4F5F9-5308-4F6E-ACC9-ED7BA0D59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search/?text=&#1086;&#1073;&#1088;&#1072;&#1073;&#1086;&#1090;&#1082;&#1072;+&#1103;&#1096;&#1084;&#1099;+&#1085;&#1072;+&#1091;&#1088;&#1072;&#1083;&#1077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 Курина Любовь Анатольевна</a:t>
            </a:r>
            <a:br>
              <a:rPr lang="ru-RU" dirty="0" smtClean="0"/>
            </a:br>
            <a:r>
              <a:rPr lang="ru-RU" dirty="0" smtClean="0"/>
              <a:t>МОАУ ООШ №22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по обработке камня</a:t>
            </a:r>
            <a:br>
              <a:rPr lang="ru-RU" dirty="0" smtClean="0"/>
            </a:br>
            <a:r>
              <a:rPr lang="ru-RU" dirty="0" smtClean="0"/>
              <a:t>(камнерез)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boch_proc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2088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smtClean="0"/>
              <a:t>Сырьем для камнерезов являются местные камни (яшма, малахит ,агат ,кварц, мрамор)</a:t>
            </a:r>
            <a:endParaRPr lang="ru-RU" dirty="0"/>
          </a:p>
        </p:txBody>
      </p:sp>
      <p:pic>
        <p:nvPicPr>
          <p:cNvPr id="5" name="Рисунок 4" descr="e8b758b8ac75821ffbfd886b6bb24b6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92888" cy="532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dirty="0" smtClean="0"/>
              <a:t>Изделия из уральских самоцветов</a:t>
            </a:r>
            <a:endParaRPr lang="ru-RU" dirty="0"/>
          </a:p>
        </p:txBody>
      </p:sp>
      <p:pic>
        <p:nvPicPr>
          <p:cNvPr id="4" name="Рисунок 3" descr="9df1c44d3f1bea7f04f3aa729a3259c24a48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22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80728"/>
            <a:ext cx="43924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yka-ner-kamnerezy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501008"/>
            <a:ext cx="48245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err="1" smtClean="0"/>
              <a:t>Орская</a:t>
            </a:r>
            <a:r>
              <a:rPr lang="ru-RU" dirty="0" smtClean="0"/>
              <a:t> яшма – одна из главных достопримечательностей г.Орска </a:t>
            </a:r>
            <a:r>
              <a:rPr lang="ru-RU" smtClean="0"/>
              <a:t>и </a:t>
            </a:r>
            <a:r>
              <a:rPr lang="ru-RU" smtClean="0"/>
              <a:t>О</a:t>
            </a:r>
            <a:r>
              <a:rPr lang="ru-RU" smtClean="0"/>
              <a:t>ренбургской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4" name="Рисунок 3" descr="91590e089a9f6c79310c0c7417c3f7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" y="1556792"/>
            <a:ext cx="758952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smtClean="0"/>
              <a:t>Изделия из яшмы</a:t>
            </a:r>
            <a:endParaRPr lang="ru-RU" dirty="0"/>
          </a:p>
        </p:txBody>
      </p:sp>
      <p:pic>
        <p:nvPicPr>
          <p:cNvPr id="4" name="Рисунок 3" descr="e0da623981bfd966d2ca474c7f5f5af8_i-1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242048" cy="40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2de8e968670cb76cdb6a9dbe943c7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00506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0a80b46-862d-11eb-80cc-005056800507.85043e358ed7caa7e38a5196e9b5e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435597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Wikipedia,cc,BY</a:t>
            </a:r>
            <a:r>
              <a:rPr lang="en-US" dirty="0" smtClean="0"/>
              <a:t>-SA 3.0.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https://yandex.ru/search/?text=</a:t>
            </a:r>
            <a:r>
              <a:rPr lang="ru-RU" dirty="0" err="1" smtClean="0">
                <a:hlinkClick r:id="rId2"/>
              </a:rPr>
              <a:t>обработка+яшмы+на+урале</a:t>
            </a:r>
            <a:endParaRPr lang="ru-RU" dirty="0" smtClean="0"/>
          </a:p>
          <a:p>
            <a:r>
              <a:rPr lang="en-US" dirty="0" smtClean="0"/>
              <a:t>dzen.ru/media/</a:t>
            </a:r>
            <a:r>
              <a:rPr lang="en-US" dirty="0" err="1" smtClean="0"/>
              <a:t>uralstalker</a:t>
            </a:r>
            <a:r>
              <a:rPr lang="en-US" dirty="0" smtClean="0"/>
              <a:t>/nepovtorimye-uzory-iashm-5f911daO6dc8f92edaf21192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8a7382c80ace09cb653c0d5d3d3234e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 smtClean="0"/>
              <a:t>Уральская резьба по камню – один из традиционных</a:t>
            </a:r>
            <a:r>
              <a:rPr lang="en-US" dirty="0" smtClean="0"/>
              <a:t> </a:t>
            </a:r>
            <a:r>
              <a:rPr lang="ru-RU" dirty="0" smtClean="0"/>
              <a:t>народных промыслов, зародившийся в </a:t>
            </a:r>
            <a:r>
              <a:rPr lang="en-US" dirty="0" smtClean="0"/>
              <a:t>XVII</a:t>
            </a:r>
            <a:r>
              <a:rPr lang="ru-RU" dirty="0" smtClean="0"/>
              <a:t> и процветает до сих пор</a:t>
            </a:r>
            <a:endParaRPr lang="ru-RU" dirty="0"/>
          </a:p>
        </p:txBody>
      </p:sp>
      <p:pic>
        <p:nvPicPr>
          <p:cNvPr id="5" name="Рисунок 4" descr="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35292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/>
          <a:lstStyle/>
          <a:p>
            <a:r>
              <a:rPr lang="ru-RU" dirty="0" smtClean="0"/>
              <a:t>Профессия человека, обрабатывающего камень называется мастер - камнерез</a:t>
            </a:r>
            <a:endParaRPr lang="ru-RU" dirty="0"/>
          </a:p>
        </p:txBody>
      </p:sp>
      <p:pic>
        <p:nvPicPr>
          <p:cNvPr id="4" name="Рисунок 3" descr="2485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20912"/>
            <a:ext cx="8388424" cy="583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smtClean="0"/>
              <a:t>Обработка камня старинным способом</a:t>
            </a:r>
            <a:endParaRPr lang="ru-RU" dirty="0"/>
          </a:p>
        </p:txBody>
      </p:sp>
      <p:pic>
        <p:nvPicPr>
          <p:cNvPr id="4" name="Рисунок 3" descr="gornimas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lahit-svojstva-kak-vyglyadit-gde-dobyvayut-i-komu-podhodit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5328592" cy="462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smtClean="0"/>
              <a:t>Обработка камня современными станками и инструментами</a:t>
            </a:r>
            <a:endParaRPr lang="ru-RU" dirty="0"/>
          </a:p>
        </p:txBody>
      </p:sp>
      <p:pic>
        <p:nvPicPr>
          <p:cNvPr id="4" name="Рисунок 3" descr="4e6b56397f160046373789fe04df2a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620000" cy="508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4aa2059f327a1f76b296eb6089d93d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eacb8446ea65581aa0f12a71e3cf5f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089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795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3690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83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Мастер по обработке камня (камнерез)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по обработке камня (камнерез)</dc:title>
  <dc:creator>orsktorg@outlook.com</dc:creator>
  <cp:lastModifiedBy>orsktorg@outlook.com</cp:lastModifiedBy>
  <cp:revision>10</cp:revision>
  <dcterms:created xsi:type="dcterms:W3CDTF">2022-11-17T08:18:27Z</dcterms:created>
  <dcterms:modified xsi:type="dcterms:W3CDTF">2022-11-17T10:04:57Z</dcterms:modified>
</cp:coreProperties>
</file>