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946C-9EAA-4535-B6D3-0E1AEDBC62C1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2E6F-1559-447F-88BD-D594052D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0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946C-9EAA-4535-B6D3-0E1AEDBC62C1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2E6F-1559-447F-88BD-D594052D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946C-9EAA-4535-B6D3-0E1AEDBC62C1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2E6F-1559-447F-88BD-D594052D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8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946C-9EAA-4535-B6D3-0E1AEDBC62C1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2E6F-1559-447F-88BD-D594052D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3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946C-9EAA-4535-B6D3-0E1AEDBC62C1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2E6F-1559-447F-88BD-D594052D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3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946C-9EAA-4535-B6D3-0E1AEDBC62C1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2E6F-1559-447F-88BD-D594052D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6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946C-9EAA-4535-B6D3-0E1AEDBC62C1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2E6F-1559-447F-88BD-D594052D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3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946C-9EAA-4535-B6D3-0E1AEDBC62C1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2E6F-1559-447F-88BD-D594052D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4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946C-9EAA-4535-B6D3-0E1AEDBC62C1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2E6F-1559-447F-88BD-D594052D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7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946C-9EAA-4535-B6D3-0E1AEDBC62C1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2E6F-1559-447F-88BD-D594052D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9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946C-9EAA-4535-B6D3-0E1AEDBC62C1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2E6F-1559-447F-88BD-D594052D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2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B946C-9EAA-4535-B6D3-0E1AEDBC62C1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32E6F-1559-447F-88BD-D594052D8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5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media.idownloadblog.com/wp-content/uploads/2013/10/iPad-Glow-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" y="0"/>
            <a:ext cx="9118508" cy="6863049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1071273" y="404664"/>
            <a:ext cx="727917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Дидактическая онлайн-игра</a:t>
            </a:r>
          </a:p>
          <a:p>
            <a:pPr algn="ctr"/>
            <a:r>
              <a:rPr lang="ru-RU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Математическая </a:t>
            </a:r>
          </a:p>
          <a:p>
            <a:pPr algn="ctr"/>
            <a:r>
              <a:rPr lang="ru-RU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пицца</a:t>
            </a:r>
            <a:r>
              <a:rPr lang="ru-RU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36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5805202"/>
            <a:ext cx="3340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Воспитатель: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Татаренко Ольга Николаевна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7436" y="3388444"/>
            <a:ext cx="641444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расширять представление детей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количественном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счёте в пределах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9;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закрепить знание цифр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 формировать умение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соотносить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цифру с количеством.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4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media.idownloadblog.com/wp-content/uploads/2013/10/iPad-Glow-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/>
        </p:spPr>
      </p:pic>
      <p:pic>
        <p:nvPicPr>
          <p:cNvPr id="3" name="Рисунок 2" descr="https://mir-s3-cdn-cf.behance.net/projects/max_808/4696ee75610823.Y3JvcCwzNzc0LDI5NTIsOTMsMA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43" r="31200" b="7763"/>
          <a:stretch/>
        </p:blipFill>
        <p:spPr bwMode="auto">
          <a:xfrm>
            <a:off x="1626444" y="1473052"/>
            <a:ext cx="5976664" cy="5249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 rot="16807232">
            <a:off x="2850449" y="2463522"/>
            <a:ext cx="717575" cy="674512"/>
            <a:chOff x="293578" y="2550178"/>
            <a:chExt cx="936968" cy="794414"/>
          </a:xfrm>
        </p:grpSpPr>
        <p:sp>
          <p:nvSpPr>
            <p:cNvPr id="6" name="Овал 5"/>
            <p:cNvSpPr/>
            <p:nvPr/>
          </p:nvSpPr>
          <p:spPr>
            <a:xfrm>
              <a:off x="791761" y="2942002"/>
              <a:ext cx="438785" cy="40259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93578" y="2550178"/>
              <a:ext cx="438785" cy="40259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2" name="Поле 6"/>
          <p:cNvSpPr txBox="1"/>
          <p:nvPr/>
        </p:nvSpPr>
        <p:spPr>
          <a:xfrm rot="18806516">
            <a:off x="3514250" y="3156784"/>
            <a:ext cx="732161" cy="66306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2</a:t>
            </a:r>
            <a:r>
              <a:rPr lang="ru-RU" sz="80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3" name="Группа 12"/>
          <p:cNvGrpSpPr/>
          <p:nvPr/>
        </p:nvGrpSpPr>
        <p:grpSpPr>
          <a:xfrm rot="1716056">
            <a:off x="5543117" y="5079683"/>
            <a:ext cx="727446" cy="838626"/>
            <a:chOff x="3233121" y="1558117"/>
            <a:chExt cx="1009819" cy="996015"/>
          </a:xfrm>
        </p:grpSpPr>
        <p:sp>
          <p:nvSpPr>
            <p:cNvPr id="14" name="Овал 13"/>
            <p:cNvSpPr/>
            <p:nvPr/>
          </p:nvSpPr>
          <p:spPr>
            <a:xfrm>
              <a:off x="3233121" y="1748952"/>
              <a:ext cx="438785" cy="40259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804155" y="1558117"/>
              <a:ext cx="438785" cy="40259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643600" y="2151542"/>
              <a:ext cx="438785" cy="40259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7" name="Поле 4"/>
          <p:cNvSpPr txBox="1"/>
          <p:nvPr/>
        </p:nvSpPr>
        <p:spPr>
          <a:xfrm rot="18709403">
            <a:off x="4950927" y="4398498"/>
            <a:ext cx="628729" cy="67219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3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9" name="Группа 18"/>
          <p:cNvGrpSpPr/>
          <p:nvPr/>
        </p:nvGrpSpPr>
        <p:grpSpPr>
          <a:xfrm rot="9129520">
            <a:off x="4330188" y="1923961"/>
            <a:ext cx="907839" cy="912898"/>
            <a:chOff x="4250341" y="1570252"/>
            <a:chExt cx="1434697" cy="1382389"/>
          </a:xfrm>
        </p:grpSpPr>
        <p:sp>
          <p:nvSpPr>
            <p:cNvPr id="20" name="Овал 19"/>
            <p:cNvSpPr/>
            <p:nvPr/>
          </p:nvSpPr>
          <p:spPr>
            <a:xfrm>
              <a:off x="4666167" y="1570252"/>
              <a:ext cx="438785" cy="40259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246252" y="1891153"/>
              <a:ext cx="438786" cy="40259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989163" y="2550051"/>
              <a:ext cx="438786" cy="40259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250341" y="2167829"/>
              <a:ext cx="438786" cy="40259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4" name="Поле 4"/>
          <p:cNvSpPr txBox="1"/>
          <p:nvPr/>
        </p:nvSpPr>
        <p:spPr>
          <a:xfrm rot="795547">
            <a:off x="4377023" y="3054175"/>
            <a:ext cx="598891" cy="67922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4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92303" y="3562800"/>
            <a:ext cx="1093819" cy="1104963"/>
            <a:chOff x="2092303" y="3562800"/>
            <a:chExt cx="1093819" cy="1104963"/>
          </a:xfrm>
        </p:grpSpPr>
        <p:grpSp>
          <p:nvGrpSpPr>
            <p:cNvPr id="25" name="Группа 24"/>
            <p:cNvGrpSpPr/>
            <p:nvPr/>
          </p:nvGrpSpPr>
          <p:grpSpPr>
            <a:xfrm rot="14636914">
              <a:off x="2086731" y="3568372"/>
              <a:ext cx="1104963" cy="1093819"/>
              <a:chOff x="4055897" y="1489348"/>
              <a:chExt cx="1746221" cy="165635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93450" y="1489348"/>
                <a:ext cx="438785" cy="402590"/>
              </a:xfrm>
              <a:prstGeom prst="ellipse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5363333" y="1945992"/>
                <a:ext cx="438785" cy="402590"/>
              </a:xfrm>
              <a:prstGeom prst="ellipse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4887101" y="2743114"/>
                <a:ext cx="438786" cy="402590"/>
              </a:xfrm>
              <a:prstGeom prst="ellipse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055897" y="2277563"/>
                <a:ext cx="438785" cy="402590"/>
              </a:xfrm>
              <a:prstGeom prst="ellipse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30" name="Овал 29"/>
            <p:cNvSpPr/>
            <p:nvPr/>
          </p:nvSpPr>
          <p:spPr>
            <a:xfrm rot="14636914">
              <a:off x="2494961" y="3974196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31" name="Поле 4"/>
          <p:cNvSpPr txBox="1"/>
          <p:nvPr/>
        </p:nvSpPr>
        <p:spPr>
          <a:xfrm rot="16695836">
            <a:off x="3451016" y="3798562"/>
            <a:ext cx="598891" cy="67922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5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657880" y="2348609"/>
            <a:ext cx="955638" cy="967866"/>
            <a:chOff x="5657880" y="2348609"/>
            <a:chExt cx="955638" cy="967866"/>
          </a:xfrm>
        </p:grpSpPr>
        <p:sp>
          <p:nvSpPr>
            <p:cNvPr id="32" name="Овал 31"/>
            <p:cNvSpPr/>
            <p:nvPr/>
          </p:nvSpPr>
          <p:spPr>
            <a:xfrm rot="14636914">
              <a:off x="5727457" y="2354504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 rot="14636914">
              <a:off x="5691712" y="2699329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 rot="14636914">
              <a:off x="6088246" y="2621292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 rot="14636914">
              <a:off x="5980972" y="2986168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 rot="14636914">
              <a:off x="6341762" y="2962691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 rot="14636914">
              <a:off x="5651985" y="3044718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 rot="16355199">
            <a:off x="6007020" y="3837388"/>
            <a:ext cx="1416792" cy="677805"/>
            <a:chOff x="3877685" y="5665411"/>
            <a:chExt cx="1416792" cy="677805"/>
          </a:xfrm>
        </p:grpSpPr>
        <p:sp>
          <p:nvSpPr>
            <p:cNvPr id="38" name="Овал 37"/>
            <p:cNvSpPr/>
            <p:nvPr/>
          </p:nvSpPr>
          <p:spPr>
            <a:xfrm rot="14636914">
              <a:off x="4846770" y="5671306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 rot="14636914">
              <a:off x="4483025" y="5694063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 rot="14636914">
              <a:off x="4100919" y="5708918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 rot="14636914">
              <a:off x="5022721" y="6021210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 rot="14636914">
              <a:off x="4616515" y="6063726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14636914">
              <a:off x="4242624" y="6071459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14636914">
              <a:off x="3871790" y="6036063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45" name="Поле 4"/>
          <p:cNvSpPr txBox="1"/>
          <p:nvPr/>
        </p:nvSpPr>
        <p:spPr>
          <a:xfrm rot="2799366">
            <a:off x="5016974" y="3225189"/>
            <a:ext cx="598891" cy="67922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6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Поле 4"/>
          <p:cNvSpPr txBox="1"/>
          <p:nvPr/>
        </p:nvSpPr>
        <p:spPr>
          <a:xfrm>
            <a:off x="4364225" y="4548646"/>
            <a:ext cx="598891" cy="67922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9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Поле 4"/>
          <p:cNvSpPr txBox="1"/>
          <p:nvPr/>
        </p:nvSpPr>
        <p:spPr>
          <a:xfrm rot="5400000">
            <a:off x="5287121" y="3838109"/>
            <a:ext cx="598891" cy="67922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7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Поле 4"/>
          <p:cNvSpPr txBox="1"/>
          <p:nvPr/>
        </p:nvSpPr>
        <p:spPr>
          <a:xfrm rot="14287646">
            <a:off x="3653163" y="4357042"/>
            <a:ext cx="598891" cy="67922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8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Поле 4"/>
          <p:cNvSpPr txBox="1"/>
          <p:nvPr/>
        </p:nvSpPr>
        <p:spPr>
          <a:xfrm rot="2799366">
            <a:off x="4315331" y="3838109"/>
            <a:ext cx="598891" cy="67922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2525957" y="4900500"/>
            <a:ext cx="1175258" cy="1166413"/>
            <a:chOff x="2525957" y="4900500"/>
            <a:chExt cx="1175258" cy="1166413"/>
          </a:xfrm>
        </p:grpSpPr>
        <p:sp>
          <p:nvSpPr>
            <p:cNvPr id="50" name="Овал 49"/>
            <p:cNvSpPr/>
            <p:nvPr/>
          </p:nvSpPr>
          <p:spPr>
            <a:xfrm rot="14636914">
              <a:off x="2520062" y="5060051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 rot="14636914">
              <a:off x="2859092" y="4906395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 rot="14636914">
              <a:off x="2729664" y="5330983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14636914">
              <a:off x="3078429" y="5206497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14636914">
              <a:off x="3016907" y="5575405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 rot="14636914">
              <a:off x="3429459" y="5445397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 rot="14636914">
              <a:off x="3367259" y="5795156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 rot="14636914">
              <a:off x="3394745" y="5005526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914218" y="5366542"/>
            <a:ext cx="1369678" cy="938167"/>
            <a:chOff x="3914218" y="5366542"/>
            <a:chExt cx="1369678" cy="938167"/>
          </a:xfrm>
        </p:grpSpPr>
        <p:sp>
          <p:nvSpPr>
            <p:cNvPr id="59" name="Овал 58"/>
            <p:cNvSpPr/>
            <p:nvPr/>
          </p:nvSpPr>
          <p:spPr>
            <a:xfrm rot="14636914">
              <a:off x="4666375" y="5372438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 rot="14636914">
              <a:off x="4295556" y="5372437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 rot="14636914">
              <a:off x="4814872" y="5669862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 rot="14636914">
              <a:off x="4475950" y="5697186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 rot="14636914">
              <a:off x="4115161" y="5659972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 rot="14636914">
              <a:off x="5012140" y="5978259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 rot="14636914">
              <a:off x="4625017" y="6032952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 rot="14636914">
              <a:off x="4264228" y="6024290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 rot="14636914">
              <a:off x="3908323" y="5978257"/>
              <a:ext cx="277652" cy="2658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424743" y="116632"/>
            <a:ext cx="8568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Посчитай кружочки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(колбаску), отгадай сколько кругов на каждом кусочке. и жми на них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(проверяй себя).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посчитаешь все круги – нажимай на середину пиццы.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4446505" y="3911839"/>
            <a:ext cx="473156" cy="44143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4" grpId="0"/>
      <p:bldP spid="31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media.idownloadblog.com/wp-content/uploads/2013/10/iPad-Glow-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/>
        </p:spPr>
      </p:pic>
      <p:sp>
        <p:nvSpPr>
          <p:cNvPr id="49" name="Поле 4"/>
          <p:cNvSpPr txBox="1"/>
          <p:nvPr/>
        </p:nvSpPr>
        <p:spPr>
          <a:xfrm rot="2799366">
            <a:off x="4315331" y="3838109"/>
            <a:ext cx="598891" cy="67922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" name="Рисунок 70" descr="https://static-eu.insales.ru/images/products/1/7323/147430555/460228906030800434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685" y1="26629" x2="42086" y2="31471"/>
                        <a14:foregroundMark x1="61080" y1="34078" x2="61080" y2="34078"/>
                        <a14:foregroundMark x1="16015" y1="65922" x2="57914" y2="88268"/>
                        <a14:foregroundMark x1="78771" y1="78771" x2="60708" y2="81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664296" cy="256499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Прямоугольник 71"/>
          <p:cNvSpPr/>
          <p:nvPr/>
        </p:nvSpPr>
        <p:spPr>
          <a:xfrm>
            <a:off x="1760306" y="404664"/>
            <a:ext cx="5901103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Играй </a:t>
            </a:r>
          </a:p>
          <a:p>
            <a:pPr algn="ctr"/>
            <a:r>
              <a:rPr lang="ru-RU" sz="6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удовольствием!</a:t>
            </a:r>
            <a:endParaRPr lang="ru-RU" sz="88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36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1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79</Words>
  <Application>Microsoft Office PowerPoint</Application>
  <PresentationFormat>Экран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DimaT</dc:creator>
  <cp:lastModifiedBy>лена</cp:lastModifiedBy>
  <cp:revision>17</cp:revision>
  <dcterms:created xsi:type="dcterms:W3CDTF">2021-04-13T17:00:39Z</dcterms:created>
  <dcterms:modified xsi:type="dcterms:W3CDTF">2021-04-18T04:04:08Z</dcterms:modified>
</cp:coreProperties>
</file>