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4" r:id="rId3"/>
    <p:sldId id="267" r:id="rId4"/>
    <p:sldId id="268" r:id="rId5"/>
    <p:sldId id="270" r:id="rId6"/>
    <p:sldId id="272" r:id="rId7"/>
    <p:sldId id="292" r:id="rId8"/>
    <p:sldId id="258" r:id="rId9"/>
    <p:sldId id="286" r:id="rId10"/>
    <p:sldId id="277" r:id="rId11"/>
  </p:sldIdLst>
  <p:sldSz cx="9144000" cy="5143500" type="screen16x9"/>
  <p:notesSz cx="6858000" cy="9144000"/>
  <p:embeddedFontLst>
    <p:embeddedFont>
      <p:font typeface="Manrope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FF0"/>
    <a:srgbClr val="FE5144"/>
    <a:srgbClr val="803FEE"/>
    <a:srgbClr val="FFBD05"/>
    <a:srgbClr val="2828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126"/>
      </p:cViewPr>
      <p:guideLst>
        <p:guide orient="horz" pos="1622"/>
        <p:guide pos="2880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B2CA-A9DF-4819-9F17-20832E4037A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B74DF-48B4-4C69-946C-C021C78611B1}">
      <dgm:prSet phldrT="[Текст]"/>
      <dgm:spPr/>
      <dgm:t>
        <a:bodyPr/>
        <a:lstStyle/>
        <a:p>
          <a:r>
            <a:rPr lang="ru-RU" dirty="0" smtClean="0"/>
            <a:t>Эффективный способ передачи знаний</a:t>
          </a:r>
          <a:endParaRPr lang="ru-RU" dirty="0"/>
        </a:p>
      </dgm:t>
    </dgm:pt>
    <dgm:pt modelId="{A86873A6-8E51-4692-82D9-D39F03CC47DA}" type="parTrans" cxnId="{CBA97CC6-05E2-4193-863B-CF88C96A36BA}">
      <dgm:prSet/>
      <dgm:spPr/>
      <dgm:t>
        <a:bodyPr/>
        <a:lstStyle/>
        <a:p>
          <a:endParaRPr lang="ru-RU"/>
        </a:p>
      </dgm:t>
    </dgm:pt>
    <dgm:pt modelId="{558E3DF3-2D0E-4A4A-92E5-2B3CD6D34907}" type="sibTrans" cxnId="{CBA97CC6-05E2-4193-863B-CF88C96A36BA}">
      <dgm:prSet/>
      <dgm:spPr/>
      <dgm:t>
        <a:bodyPr/>
        <a:lstStyle/>
        <a:p>
          <a:endParaRPr lang="ru-RU"/>
        </a:p>
      </dgm:t>
    </dgm:pt>
    <dgm:pt modelId="{4EEA22E6-BB4E-430C-9C37-695AF7F77861}">
      <dgm:prSet phldrT="[Текст]"/>
      <dgm:spPr/>
      <dgm:t>
        <a:bodyPr/>
        <a:lstStyle/>
        <a:p>
          <a:r>
            <a:rPr lang="ru-RU" dirty="0" smtClean="0"/>
            <a:t>Современный способ развития интереса к обучению</a:t>
          </a:r>
          <a:endParaRPr lang="ru-RU" dirty="0"/>
        </a:p>
      </dgm:t>
    </dgm:pt>
    <dgm:pt modelId="{8D7BF1D3-BA3A-459B-A798-F2CDAFA6E32A}" type="parTrans" cxnId="{50221CB3-E69F-4C5C-9116-93EF8A098902}">
      <dgm:prSet/>
      <dgm:spPr/>
      <dgm:t>
        <a:bodyPr/>
        <a:lstStyle/>
        <a:p>
          <a:endParaRPr lang="ru-RU"/>
        </a:p>
      </dgm:t>
    </dgm:pt>
    <dgm:pt modelId="{8CCD532E-0FCB-47B8-8BDB-6B5067F0DAB6}" type="sibTrans" cxnId="{50221CB3-E69F-4C5C-9116-93EF8A098902}">
      <dgm:prSet/>
      <dgm:spPr/>
      <dgm:t>
        <a:bodyPr/>
        <a:lstStyle/>
        <a:p>
          <a:endParaRPr lang="ru-RU"/>
        </a:p>
      </dgm:t>
    </dgm:pt>
    <dgm:pt modelId="{86D56F7B-AA1D-4166-A900-76CE6391454C}">
      <dgm:prSet phldrT="[Текст]"/>
      <dgm:spPr/>
      <dgm:t>
        <a:bodyPr/>
        <a:lstStyle/>
        <a:p>
          <a:r>
            <a:rPr lang="ru-RU" dirty="0" smtClean="0"/>
            <a:t>Способ обновить </a:t>
          </a:r>
          <a:r>
            <a:rPr lang="ru-RU" dirty="0" err="1" smtClean="0"/>
            <a:t>воспитательно</a:t>
          </a:r>
          <a:r>
            <a:rPr lang="ru-RU" dirty="0" smtClean="0"/>
            <a:t>-образовательный процесс в ДОУ и повысить его эффективность</a:t>
          </a:r>
          <a:endParaRPr lang="ru-RU" dirty="0"/>
        </a:p>
      </dgm:t>
    </dgm:pt>
    <dgm:pt modelId="{F3C11314-5BCA-4929-845D-C5C784176393}" type="parTrans" cxnId="{7A3A58D5-4B86-4EF3-8457-FA46FAE26C3A}">
      <dgm:prSet/>
      <dgm:spPr/>
      <dgm:t>
        <a:bodyPr/>
        <a:lstStyle/>
        <a:p>
          <a:endParaRPr lang="ru-RU"/>
        </a:p>
      </dgm:t>
    </dgm:pt>
    <dgm:pt modelId="{E76AFA16-1CFA-47C5-A441-C2389C35C45E}" type="sibTrans" cxnId="{7A3A58D5-4B86-4EF3-8457-FA46FAE26C3A}">
      <dgm:prSet/>
      <dgm:spPr/>
      <dgm:t>
        <a:bodyPr/>
        <a:lstStyle/>
        <a:p>
          <a:endParaRPr lang="ru-RU"/>
        </a:p>
      </dgm:t>
    </dgm:pt>
    <dgm:pt modelId="{85CA605B-A779-4BDF-AFCD-DC53B7DB0CE8}" type="pres">
      <dgm:prSet presAssocID="{EC96B2CA-A9DF-4819-9F17-20832E403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7B5F7B-11D4-466F-8192-5A78F2CCFF3B}" type="pres">
      <dgm:prSet presAssocID="{991B74DF-48B4-4C69-946C-C021C78611B1}" presName="composite" presStyleCnt="0"/>
      <dgm:spPr/>
    </dgm:pt>
    <dgm:pt modelId="{998522E1-ABED-48F8-AD33-F1A5FE3FB09D}" type="pres">
      <dgm:prSet presAssocID="{991B74DF-48B4-4C69-946C-C021C78611B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9E42-0AC4-4430-9820-D0CCA38DC122}" type="pres">
      <dgm:prSet presAssocID="{991B74DF-48B4-4C69-946C-C021C78611B1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CDA3C311-3DCB-4CD0-AF46-BB0F2E6A520F}" type="pres">
      <dgm:prSet presAssocID="{558E3DF3-2D0E-4A4A-92E5-2B3CD6D34907}" presName="sibTrans" presStyleCnt="0"/>
      <dgm:spPr/>
    </dgm:pt>
    <dgm:pt modelId="{74D799CC-9AA6-49C4-BE3B-2CDA11828D2D}" type="pres">
      <dgm:prSet presAssocID="{4EEA22E6-BB4E-430C-9C37-695AF7F77861}" presName="composite" presStyleCnt="0"/>
      <dgm:spPr/>
    </dgm:pt>
    <dgm:pt modelId="{A71145A0-033B-47ED-AE0A-D812CFC5A432}" type="pres">
      <dgm:prSet presAssocID="{4EEA22E6-BB4E-430C-9C37-695AF7F7786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9809E-E511-4753-A84F-601CAE104226}" type="pres">
      <dgm:prSet presAssocID="{4EEA22E6-BB4E-430C-9C37-695AF7F77861}" presName="rect2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74324883-A767-46C3-AE4D-68E66911C4D3}" type="pres">
      <dgm:prSet presAssocID="{8CCD532E-0FCB-47B8-8BDB-6B5067F0DAB6}" presName="sibTrans" presStyleCnt="0"/>
      <dgm:spPr/>
    </dgm:pt>
    <dgm:pt modelId="{9A3EB56B-7C57-45B7-8BC1-C1AE29DFB8A3}" type="pres">
      <dgm:prSet presAssocID="{86D56F7B-AA1D-4166-A900-76CE6391454C}" presName="composite" presStyleCnt="0"/>
      <dgm:spPr/>
    </dgm:pt>
    <dgm:pt modelId="{FA1D5AA8-DF4E-4ABB-99F8-2A7FAE818A22}" type="pres">
      <dgm:prSet presAssocID="{86D56F7B-AA1D-4166-A900-76CE6391454C}" presName="rect1" presStyleLbl="trAlignAcc1" presStyleIdx="2" presStyleCnt="3" custScaleX="109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4BF45-CCF5-449D-8DFC-A20FBF555600}" type="pres">
      <dgm:prSet presAssocID="{86D56F7B-AA1D-4166-A900-76CE6391454C}" presName="rect2" presStyleLbl="fgImgPlace1" presStyleIdx="2" presStyleCnt="3" custLinFactNeighborX="-28813" custLinFactNeighborY="-6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</dgm:ptLst>
  <dgm:cxnLst>
    <dgm:cxn modelId="{CBA97CC6-05E2-4193-863B-CF88C96A36BA}" srcId="{EC96B2CA-A9DF-4819-9F17-20832E4037A4}" destId="{991B74DF-48B4-4C69-946C-C021C78611B1}" srcOrd="0" destOrd="0" parTransId="{A86873A6-8E51-4692-82D9-D39F03CC47DA}" sibTransId="{558E3DF3-2D0E-4A4A-92E5-2B3CD6D34907}"/>
    <dgm:cxn modelId="{18344655-46A3-431D-AD6D-8ED9B18DF81E}" type="presOf" srcId="{86D56F7B-AA1D-4166-A900-76CE6391454C}" destId="{FA1D5AA8-DF4E-4ABB-99F8-2A7FAE818A22}" srcOrd="0" destOrd="0" presId="urn:microsoft.com/office/officeart/2008/layout/PictureStrips"/>
    <dgm:cxn modelId="{7A3A58D5-4B86-4EF3-8457-FA46FAE26C3A}" srcId="{EC96B2CA-A9DF-4819-9F17-20832E4037A4}" destId="{86D56F7B-AA1D-4166-A900-76CE6391454C}" srcOrd="2" destOrd="0" parTransId="{F3C11314-5BCA-4929-845D-C5C784176393}" sibTransId="{E76AFA16-1CFA-47C5-A441-C2389C35C45E}"/>
    <dgm:cxn modelId="{130AACF5-9FC7-4199-9D8D-6C549488CF0D}" type="presOf" srcId="{EC96B2CA-A9DF-4819-9F17-20832E4037A4}" destId="{85CA605B-A779-4BDF-AFCD-DC53B7DB0CE8}" srcOrd="0" destOrd="0" presId="urn:microsoft.com/office/officeart/2008/layout/PictureStrips"/>
    <dgm:cxn modelId="{1FA5A921-48BF-4262-9539-50E514AD9391}" type="presOf" srcId="{4EEA22E6-BB4E-430C-9C37-695AF7F77861}" destId="{A71145A0-033B-47ED-AE0A-D812CFC5A432}" srcOrd="0" destOrd="0" presId="urn:microsoft.com/office/officeart/2008/layout/PictureStrips"/>
    <dgm:cxn modelId="{0233DF8C-FAEA-46AC-848F-C738D758A347}" type="presOf" srcId="{991B74DF-48B4-4C69-946C-C021C78611B1}" destId="{998522E1-ABED-48F8-AD33-F1A5FE3FB09D}" srcOrd="0" destOrd="0" presId="urn:microsoft.com/office/officeart/2008/layout/PictureStrips"/>
    <dgm:cxn modelId="{50221CB3-E69F-4C5C-9116-93EF8A098902}" srcId="{EC96B2CA-A9DF-4819-9F17-20832E4037A4}" destId="{4EEA22E6-BB4E-430C-9C37-695AF7F77861}" srcOrd="1" destOrd="0" parTransId="{8D7BF1D3-BA3A-459B-A798-F2CDAFA6E32A}" sibTransId="{8CCD532E-0FCB-47B8-8BDB-6B5067F0DAB6}"/>
    <dgm:cxn modelId="{778FE78D-0AE8-43AC-B3D1-FCE0A9FE75D4}" type="presParOf" srcId="{85CA605B-A779-4BDF-AFCD-DC53B7DB0CE8}" destId="{237B5F7B-11D4-466F-8192-5A78F2CCFF3B}" srcOrd="0" destOrd="0" presId="urn:microsoft.com/office/officeart/2008/layout/PictureStrips"/>
    <dgm:cxn modelId="{1B9E4909-8B26-4F42-8E75-33EB011AF68C}" type="presParOf" srcId="{237B5F7B-11D4-466F-8192-5A78F2CCFF3B}" destId="{998522E1-ABED-48F8-AD33-F1A5FE3FB09D}" srcOrd="0" destOrd="0" presId="urn:microsoft.com/office/officeart/2008/layout/PictureStrips"/>
    <dgm:cxn modelId="{25AE39AC-A0DB-42F5-8FC6-732BA1F82747}" type="presParOf" srcId="{237B5F7B-11D4-466F-8192-5A78F2CCFF3B}" destId="{04189E42-0AC4-4430-9820-D0CCA38DC122}" srcOrd="1" destOrd="0" presId="urn:microsoft.com/office/officeart/2008/layout/PictureStrips"/>
    <dgm:cxn modelId="{641B11FB-FD88-4F14-A3A7-05B3A5CBFE68}" type="presParOf" srcId="{85CA605B-A779-4BDF-AFCD-DC53B7DB0CE8}" destId="{CDA3C311-3DCB-4CD0-AF46-BB0F2E6A520F}" srcOrd="1" destOrd="0" presId="urn:microsoft.com/office/officeart/2008/layout/PictureStrips"/>
    <dgm:cxn modelId="{B1FE3D6D-10D7-45EB-91AA-898209AC32AF}" type="presParOf" srcId="{85CA605B-A779-4BDF-AFCD-DC53B7DB0CE8}" destId="{74D799CC-9AA6-49C4-BE3B-2CDA11828D2D}" srcOrd="2" destOrd="0" presId="urn:microsoft.com/office/officeart/2008/layout/PictureStrips"/>
    <dgm:cxn modelId="{DEF8D541-4A9F-4E8B-B4A8-D90A3E04B388}" type="presParOf" srcId="{74D799CC-9AA6-49C4-BE3B-2CDA11828D2D}" destId="{A71145A0-033B-47ED-AE0A-D812CFC5A432}" srcOrd="0" destOrd="0" presId="urn:microsoft.com/office/officeart/2008/layout/PictureStrips"/>
    <dgm:cxn modelId="{40C349CA-F168-4972-B51B-E2C30E784B6D}" type="presParOf" srcId="{74D799CC-9AA6-49C4-BE3B-2CDA11828D2D}" destId="{F8B9809E-E511-4753-A84F-601CAE104226}" srcOrd="1" destOrd="0" presId="urn:microsoft.com/office/officeart/2008/layout/PictureStrips"/>
    <dgm:cxn modelId="{8C7A7DB3-87CC-4DCA-910B-C4CADB22605E}" type="presParOf" srcId="{85CA605B-A779-4BDF-AFCD-DC53B7DB0CE8}" destId="{74324883-A767-46C3-AE4D-68E66911C4D3}" srcOrd="3" destOrd="0" presId="urn:microsoft.com/office/officeart/2008/layout/PictureStrips"/>
    <dgm:cxn modelId="{1C792297-3B87-4F9B-B17B-7C4955E3B2E7}" type="presParOf" srcId="{85CA605B-A779-4BDF-AFCD-DC53B7DB0CE8}" destId="{9A3EB56B-7C57-45B7-8BC1-C1AE29DFB8A3}" srcOrd="4" destOrd="0" presId="urn:microsoft.com/office/officeart/2008/layout/PictureStrips"/>
    <dgm:cxn modelId="{372F7B5E-A3E5-4E4A-9736-4D557FDB5676}" type="presParOf" srcId="{9A3EB56B-7C57-45B7-8BC1-C1AE29DFB8A3}" destId="{FA1D5AA8-DF4E-4ABB-99F8-2A7FAE818A22}" srcOrd="0" destOrd="0" presId="urn:microsoft.com/office/officeart/2008/layout/PictureStrips"/>
    <dgm:cxn modelId="{AA9A7D32-32C1-4951-91D7-94E6917EC93F}" type="presParOf" srcId="{9A3EB56B-7C57-45B7-8BC1-C1AE29DFB8A3}" destId="{FEF4BF45-CCF5-449D-8DFC-A20FBF55560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BD7AD-09FE-4904-99C6-499C2BD4CE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8C62E-5800-4FE6-A921-F38C524D1D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Создание платформы интерактивных игр для педагогов дошкольных образовательных учреждений</a:t>
          </a:r>
          <a:endParaRPr lang="ru-RU" sz="1400" dirty="0"/>
        </a:p>
      </dgm:t>
    </dgm:pt>
    <dgm:pt modelId="{A71E3208-1921-4923-AE6A-45BE5E36AB20}" type="parTrans" cxnId="{DA118A54-F2DA-4838-AC1A-A81F15906371}">
      <dgm:prSet/>
      <dgm:spPr/>
      <dgm:t>
        <a:bodyPr/>
        <a:lstStyle/>
        <a:p>
          <a:endParaRPr lang="ru-RU" sz="1400"/>
        </a:p>
      </dgm:t>
    </dgm:pt>
    <dgm:pt modelId="{06249873-7CD6-4150-93F5-5A7BEBFFD6F4}" type="sibTrans" cxnId="{DA118A54-F2DA-4838-AC1A-A81F15906371}">
      <dgm:prSet/>
      <dgm:spPr/>
      <dgm:t>
        <a:bodyPr/>
        <a:lstStyle/>
        <a:p>
          <a:endParaRPr lang="ru-RU" sz="1400"/>
        </a:p>
      </dgm:t>
    </dgm:pt>
    <dgm:pt modelId="{A46B0D26-AB49-4A38-BBD0-06C6249B234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Организация </a:t>
          </a:r>
          <a:r>
            <a:rPr lang="ru-RU" sz="1200" dirty="0" err="1" smtClean="0"/>
            <a:t>воспитательно</a:t>
          </a:r>
          <a:r>
            <a:rPr lang="ru-RU" sz="1200" dirty="0" smtClean="0"/>
            <a:t> - образовательного процесса с опорой на созданные электронные образовательные ресурсы в 5 образовательных областях</a:t>
          </a:r>
          <a:endParaRPr lang="ru-RU" sz="1200" dirty="0"/>
        </a:p>
      </dgm:t>
    </dgm:pt>
    <dgm:pt modelId="{916D75CA-70F6-46EF-B016-8E37820BC313}" type="parTrans" cxnId="{F5D1A0A8-A14D-4E32-8A96-A8E9453002B2}">
      <dgm:prSet/>
      <dgm:spPr/>
      <dgm:t>
        <a:bodyPr/>
        <a:lstStyle/>
        <a:p>
          <a:endParaRPr lang="ru-RU" sz="1400"/>
        </a:p>
      </dgm:t>
    </dgm:pt>
    <dgm:pt modelId="{F38E8B23-5416-4B2F-BD93-2B455F7DFE46}" type="sibTrans" cxnId="{F5D1A0A8-A14D-4E32-8A96-A8E9453002B2}">
      <dgm:prSet/>
      <dgm:spPr/>
      <dgm:t>
        <a:bodyPr/>
        <a:lstStyle/>
        <a:p>
          <a:endParaRPr lang="ru-RU" sz="1400"/>
        </a:p>
      </dgm:t>
    </dgm:pt>
    <dgm:pt modelId="{0F2E15CE-07B2-4D93-9B8B-338B153C8BC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Активизация деятельности ДОУ по использованию ИКТ в образовательном процессе и созданию интерактивных игр</a:t>
          </a:r>
          <a:endParaRPr lang="ru-RU" sz="1400" dirty="0"/>
        </a:p>
      </dgm:t>
    </dgm:pt>
    <dgm:pt modelId="{330DE1B0-2B29-4C10-AB6A-DF288CC79E9D}" type="parTrans" cxnId="{FBE89713-8E1F-4DA8-A9FC-D2B14E85CBFB}">
      <dgm:prSet/>
      <dgm:spPr/>
      <dgm:t>
        <a:bodyPr/>
        <a:lstStyle/>
        <a:p>
          <a:endParaRPr lang="ru-RU" sz="1400"/>
        </a:p>
      </dgm:t>
    </dgm:pt>
    <dgm:pt modelId="{7FBE3AB9-EC42-4011-B653-F433D7CDFDF8}" type="sibTrans" cxnId="{FBE89713-8E1F-4DA8-A9FC-D2B14E85CBFB}">
      <dgm:prSet/>
      <dgm:spPr/>
      <dgm:t>
        <a:bodyPr/>
        <a:lstStyle/>
        <a:p>
          <a:endParaRPr lang="ru-RU" sz="1400"/>
        </a:p>
      </dgm:t>
    </dgm:pt>
    <dgm:pt modelId="{1DBBB90F-E3A8-4DD2-80BC-AEB5FDF87A4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Повышение интереса у детей старшего дошкольного возраста к  содержанию образовательной деятельности. Систематизация знаний детей</a:t>
          </a:r>
          <a:endParaRPr lang="ru-RU" sz="1400" dirty="0"/>
        </a:p>
      </dgm:t>
    </dgm:pt>
    <dgm:pt modelId="{5CB4E0F5-B2B9-4039-A064-C73A86A36213}" type="parTrans" cxnId="{C5B940ED-9A05-427B-805D-02B0F5865012}">
      <dgm:prSet/>
      <dgm:spPr/>
      <dgm:t>
        <a:bodyPr/>
        <a:lstStyle/>
        <a:p>
          <a:endParaRPr lang="ru-RU" sz="1400"/>
        </a:p>
      </dgm:t>
    </dgm:pt>
    <dgm:pt modelId="{41E06BDC-6439-44A7-BA2E-7B1713F4DF85}" type="sibTrans" cxnId="{C5B940ED-9A05-427B-805D-02B0F5865012}">
      <dgm:prSet/>
      <dgm:spPr/>
      <dgm:t>
        <a:bodyPr/>
        <a:lstStyle/>
        <a:p>
          <a:endParaRPr lang="ru-RU" sz="1400"/>
        </a:p>
      </dgm:t>
    </dgm:pt>
    <dgm:pt modelId="{348A2CE2-D1D8-447D-A87F-69CAF4260D2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Повышение интереса у родителей к совместной деятельности с ДОУ</a:t>
          </a:r>
          <a:endParaRPr lang="ru-RU" sz="1400" dirty="0"/>
        </a:p>
      </dgm:t>
    </dgm:pt>
    <dgm:pt modelId="{D537173D-0C9E-48EC-85F3-0242CB36810C}" type="parTrans" cxnId="{3BC0DEF6-9B46-4AC4-A665-CEA99DB6ED6C}">
      <dgm:prSet/>
      <dgm:spPr/>
      <dgm:t>
        <a:bodyPr/>
        <a:lstStyle/>
        <a:p>
          <a:endParaRPr lang="ru-RU" sz="1400"/>
        </a:p>
      </dgm:t>
    </dgm:pt>
    <dgm:pt modelId="{9ECD9514-2230-4AB3-86A8-61A5A35CC452}" type="sibTrans" cxnId="{3BC0DEF6-9B46-4AC4-A665-CEA99DB6ED6C}">
      <dgm:prSet/>
      <dgm:spPr/>
      <dgm:t>
        <a:bodyPr/>
        <a:lstStyle/>
        <a:p>
          <a:endParaRPr lang="ru-RU" sz="1400"/>
        </a:p>
      </dgm:t>
    </dgm:pt>
    <dgm:pt modelId="{C4616AC7-A493-474E-B53D-069E529A098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Решение задач Федеральной образовательной программы</a:t>
          </a:r>
          <a:endParaRPr lang="ru-RU" sz="1400" dirty="0"/>
        </a:p>
      </dgm:t>
    </dgm:pt>
    <dgm:pt modelId="{B31F487E-9187-43B3-9C5F-A636D063C6D0}" type="parTrans" cxnId="{76DB4EC7-1882-4D34-A752-E229860AF4DF}">
      <dgm:prSet/>
      <dgm:spPr/>
      <dgm:t>
        <a:bodyPr/>
        <a:lstStyle/>
        <a:p>
          <a:endParaRPr lang="ru-RU" sz="1400"/>
        </a:p>
      </dgm:t>
    </dgm:pt>
    <dgm:pt modelId="{4BFF47FC-F701-4A74-B1D7-914B43CFC81E}" type="sibTrans" cxnId="{76DB4EC7-1882-4D34-A752-E229860AF4DF}">
      <dgm:prSet/>
      <dgm:spPr/>
      <dgm:t>
        <a:bodyPr/>
        <a:lstStyle/>
        <a:p>
          <a:endParaRPr lang="ru-RU" sz="1400"/>
        </a:p>
      </dgm:t>
    </dgm:pt>
    <dgm:pt modelId="{C407977F-EC64-4A06-87E9-0E0268154723}" type="pres">
      <dgm:prSet presAssocID="{BA6BD7AD-09FE-4904-99C6-499C2BD4CE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3A7570-4DA1-4CEF-85A2-248687839726}" type="pres">
      <dgm:prSet presAssocID="{BA6BD7AD-09FE-4904-99C6-499C2BD4CE9E}" presName="Name1" presStyleCnt="0"/>
      <dgm:spPr/>
    </dgm:pt>
    <dgm:pt modelId="{AB39E4BD-E00F-4CA6-AC0C-52331A67B9F3}" type="pres">
      <dgm:prSet presAssocID="{BA6BD7AD-09FE-4904-99C6-499C2BD4CE9E}" presName="cycle" presStyleCnt="0"/>
      <dgm:spPr/>
    </dgm:pt>
    <dgm:pt modelId="{DA35F31A-2245-488F-84F0-2A1A9F1826CC}" type="pres">
      <dgm:prSet presAssocID="{BA6BD7AD-09FE-4904-99C6-499C2BD4CE9E}" presName="srcNode" presStyleLbl="node1" presStyleIdx="0" presStyleCnt="6"/>
      <dgm:spPr/>
    </dgm:pt>
    <dgm:pt modelId="{A03E8BA9-09D4-41B2-9E2E-5FC523C0DA38}" type="pres">
      <dgm:prSet presAssocID="{BA6BD7AD-09FE-4904-99C6-499C2BD4CE9E}" presName="conn" presStyleLbl="parChTrans1D2" presStyleIdx="0" presStyleCnt="1"/>
      <dgm:spPr/>
      <dgm:t>
        <a:bodyPr/>
        <a:lstStyle/>
        <a:p>
          <a:endParaRPr lang="ru-RU"/>
        </a:p>
      </dgm:t>
    </dgm:pt>
    <dgm:pt modelId="{C2616510-B131-4E06-861D-EF0B68127172}" type="pres">
      <dgm:prSet presAssocID="{BA6BD7AD-09FE-4904-99C6-499C2BD4CE9E}" presName="extraNode" presStyleLbl="node1" presStyleIdx="0" presStyleCnt="6"/>
      <dgm:spPr/>
    </dgm:pt>
    <dgm:pt modelId="{EEB8103E-2FF4-42AB-B270-0C8E0867AAE2}" type="pres">
      <dgm:prSet presAssocID="{BA6BD7AD-09FE-4904-99C6-499C2BD4CE9E}" presName="dstNode" presStyleLbl="node1" presStyleIdx="0" presStyleCnt="6"/>
      <dgm:spPr/>
    </dgm:pt>
    <dgm:pt modelId="{1F01EB3D-D9FA-446A-B35C-DD2CBFAB7FFC}" type="pres">
      <dgm:prSet presAssocID="{7848C62E-5800-4FE6-A921-F38C524D1D34}" presName="text_1" presStyleLbl="node1" presStyleIdx="0" presStyleCnt="6" custScaleY="155690" custLinFactNeighborX="442" custLinFactNeighborY="1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115E-DF63-43BC-A685-740128434A60}" type="pres">
      <dgm:prSet presAssocID="{7848C62E-5800-4FE6-A921-F38C524D1D34}" presName="accent_1" presStyleCnt="0"/>
      <dgm:spPr/>
    </dgm:pt>
    <dgm:pt modelId="{870D00F5-6DBC-41E6-A449-8A24E176CFFD}" type="pres">
      <dgm:prSet presAssocID="{7848C62E-5800-4FE6-A921-F38C524D1D34}" presName="accentRepeatNode" presStyleLbl="solidFgAcc1" presStyleIdx="0" presStyleCnt="6"/>
      <dgm:spPr>
        <a:solidFill>
          <a:srgbClr val="FE5144"/>
        </a:solidFill>
      </dgm:spPr>
    </dgm:pt>
    <dgm:pt modelId="{D5251349-DC7B-4BC6-AE71-ED6E3300C28E}" type="pres">
      <dgm:prSet presAssocID="{A46B0D26-AB49-4A38-BBD0-06C6249B2349}" presName="text_2" presStyleLbl="node1" presStyleIdx="1" presStyleCnt="6" custScaleX="97140" custScaleY="118245" custLinFactNeighborX="2254" custLinFactNeighborY="31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6C99B-7085-41DC-9BEF-CC0C035AC206}" type="pres">
      <dgm:prSet presAssocID="{A46B0D26-AB49-4A38-BBD0-06C6249B2349}" presName="accent_2" presStyleCnt="0"/>
      <dgm:spPr/>
    </dgm:pt>
    <dgm:pt modelId="{7C960A7D-D70D-43B1-9F6E-DB6F0DD61E3F}" type="pres">
      <dgm:prSet presAssocID="{A46B0D26-AB49-4A38-BBD0-06C6249B2349}" presName="accentRepeatNode" presStyleLbl="solidFgAcc1" presStyleIdx="1" presStyleCnt="6" custLinFactNeighborX="-10665" custLinFactNeighborY="6180"/>
      <dgm:spPr>
        <a:solidFill>
          <a:schemeClr val="accent5">
            <a:lumMod val="60000"/>
            <a:lumOff val="40000"/>
          </a:schemeClr>
        </a:solidFill>
      </dgm:spPr>
    </dgm:pt>
    <dgm:pt modelId="{13722F52-3BA9-4795-8EF6-C7702708DE69}" type="pres">
      <dgm:prSet presAssocID="{C4616AC7-A493-474E-B53D-069E529A098E}" presName="text_3" presStyleLbl="node1" presStyleIdx="2" presStyleCnt="6" custScaleY="129819" custLinFactNeighborX="113" custLinFactNeighborY="3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3F72E-3316-4573-95CE-D1071EA4C6A7}" type="pres">
      <dgm:prSet presAssocID="{C4616AC7-A493-474E-B53D-069E529A098E}" presName="accent_3" presStyleCnt="0"/>
      <dgm:spPr/>
    </dgm:pt>
    <dgm:pt modelId="{E4AF58C9-0227-4779-868C-8FD47C310399}" type="pres">
      <dgm:prSet presAssocID="{C4616AC7-A493-474E-B53D-069E529A098E}" presName="accentRepeatNode" presStyleLbl="solidFgAcc1" presStyleIdx="2" presStyleCnt="6" custLinFactNeighborX="-12875" custLinFactNeighborY="10628"/>
      <dgm:spPr>
        <a:solidFill>
          <a:srgbClr val="823FF0"/>
        </a:solidFill>
      </dgm:spPr>
    </dgm:pt>
    <dgm:pt modelId="{795FB813-2642-4A25-BCBA-F421EB7EFC2F}" type="pres">
      <dgm:prSet presAssocID="{0F2E15CE-07B2-4D93-9B8B-338B153C8BC7}" presName="text_4" presStyleLbl="node1" presStyleIdx="3" presStyleCnt="6" custLinFactNeighborX="480" custLinFactNeighborY="1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C0DCD-77BA-4A56-9390-DA880FC6B5E4}" type="pres">
      <dgm:prSet presAssocID="{0F2E15CE-07B2-4D93-9B8B-338B153C8BC7}" presName="accent_4" presStyleCnt="0"/>
      <dgm:spPr/>
    </dgm:pt>
    <dgm:pt modelId="{43A72908-1AB1-4945-BC6A-12E61ACF26DB}" type="pres">
      <dgm:prSet presAssocID="{0F2E15CE-07B2-4D93-9B8B-338B153C8BC7}" presName="accentRepeatNode" presStyleLbl="solidFgAcc1" presStyleIdx="3" presStyleCnt="6"/>
      <dgm:spPr>
        <a:solidFill>
          <a:srgbClr val="FFFF00"/>
        </a:solidFill>
      </dgm:spPr>
    </dgm:pt>
    <dgm:pt modelId="{80AC0BA3-C649-4876-8512-55B086A36DE8}" type="pres">
      <dgm:prSet presAssocID="{1DBBB90F-E3A8-4DD2-80BC-AEB5FDF87A49}" presName="text_5" presStyleLbl="node1" presStyleIdx="4" presStyleCnt="6" custScaleY="161358" custLinFactNeighborX="467" custLinFactNeighborY="1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5F506-772B-4F04-B627-0B5484A33D2A}" type="pres">
      <dgm:prSet presAssocID="{1DBBB90F-E3A8-4DD2-80BC-AEB5FDF87A49}" presName="accent_5" presStyleCnt="0"/>
      <dgm:spPr/>
    </dgm:pt>
    <dgm:pt modelId="{F75CF23C-41A8-434B-8346-DDCD726AAF04}" type="pres">
      <dgm:prSet presAssocID="{1DBBB90F-E3A8-4DD2-80BC-AEB5FDF87A49}" presName="accentRepeatNode" presStyleLbl="solidFgAcc1" presStyleIdx="4" presStyleCnt="6"/>
      <dgm:spPr>
        <a:solidFill>
          <a:srgbClr val="00B050"/>
        </a:solidFill>
      </dgm:spPr>
    </dgm:pt>
    <dgm:pt modelId="{3CBC5420-FED6-476B-BABB-FE80192C2C47}" type="pres">
      <dgm:prSet presAssocID="{348A2CE2-D1D8-447D-A87F-69CAF4260D24}" presName="text_6" presStyleLbl="node1" presStyleIdx="5" presStyleCnt="6" custScaleY="12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9B644-2C72-4514-A73D-E3CD96D67E44}" type="pres">
      <dgm:prSet presAssocID="{348A2CE2-D1D8-447D-A87F-69CAF4260D24}" presName="accent_6" presStyleCnt="0"/>
      <dgm:spPr/>
    </dgm:pt>
    <dgm:pt modelId="{3B44FEEB-9832-4CB4-9363-B3B5321C72CD}" type="pres">
      <dgm:prSet presAssocID="{348A2CE2-D1D8-447D-A87F-69CAF4260D24}" presName="accentRepeatNode" presStyleLbl="solidFgAcc1" presStyleIdx="5" presStyleCnt="6"/>
      <dgm:spPr>
        <a:solidFill>
          <a:schemeClr val="accent4">
            <a:lumMod val="75000"/>
          </a:schemeClr>
        </a:solidFill>
      </dgm:spPr>
    </dgm:pt>
  </dgm:ptLst>
  <dgm:cxnLst>
    <dgm:cxn modelId="{C5B940ED-9A05-427B-805D-02B0F5865012}" srcId="{BA6BD7AD-09FE-4904-99C6-499C2BD4CE9E}" destId="{1DBBB90F-E3A8-4DD2-80BC-AEB5FDF87A49}" srcOrd="4" destOrd="0" parTransId="{5CB4E0F5-B2B9-4039-A064-C73A86A36213}" sibTransId="{41E06BDC-6439-44A7-BA2E-7B1713F4DF85}"/>
    <dgm:cxn modelId="{19D9C26F-3458-4EA2-91B2-B921630DAF87}" type="presOf" srcId="{348A2CE2-D1D8-447D-A87F-69CAF4260D24}" destId="{3CBC5420-FED6-476B-BABB-FE80192C2C47}" srcOrd="0" destOrd="0" presId="urn:microsoft.com/office/officeart/2008/layout/VerticalCurvedList"/>
    <dgm:cxn modelId="{998C6B17-E93D-47A1-A268-309B887DF42A}" type="presOf" srcId="{7848C62E-5800-4FE6-A921-F38C524D1D34}" destId="{1F01EB3D-D9FA-446A-B35C-DD2CBFAB7FFC}" srcOrd="0" destOrd="0" presId="urn:microsoft.com/office/officeart/2008/layout/VerticalCurvedList"/>
    <dgm:cxn modelId="{3BC0DEF6-9B46-4AC4-A665-CEA99DB6ED6C}" srcId="{BA6BD7AD-09FE-4904-99C6-499C2BD4CE9E}" destId="{348A2CE2-D1D8-447D-A87F-69CAF4260D24}" srcOrd="5" destOrd="0" parTransId="{D537173D-0C9E-48EC-85F3-0242CB36810C}" sibTransId="{9ECD9514-2230-4AB3-86A8-61A5A35CC452}"/>
    <dgm:cxn modelId="{FBE89713-8E1F-4DA8-A9FC-D2B14E85CBFB}" srcId="{BA6BD7AD-09FE-4904-99C6-499C2BD4CE9E}" destId="{0F2E15CE-07B2-4D93-9B8B-338B153C8BC7}" srcOrd="3" destOrd="0" parTransId="{330DE1B0-2B29-4C10-AB6A-DF288CC79E9D}" sibTransId="{7FBE3AB9-EC42-4011-B653-F433D7CDFDF8}"/>
    <dgm:cxn modelId="{F5D1A0A8-A14D-4E32-8A96-A8E9453002B2}" srcId="{BA6BD7AD-09FE-4904-99C6-499C2BD4CE9E}" destId="{A46B0D26-AB49-4A38-BBD0-06C6249B2349}" srcOrd="1" destOrd="0" parTransId="{916D75CA-70F6-46EF-B016-8E37820BC313}" sibTransId="{F38E8B23-5416-4B2F-BD93-2B455F7DFE46}"/>
    <dgm:cxn modelId="{76DB4EC7-1882-4D34-A752-E229860AF4DF}" srcId="{BA6BD7AD-09FE-4904-99C6-499C2BD4CE9E}" destId="{C4616AC7-A493-474E-B53D-069E529A098E}" srcOrd="2" destOrd="0" parTransId="{B31F487E-9187-43B3-9C5F-A636D063C6D0}" sibTransId="{4BFF47FC-F701-4A74-B1D7-914B43CFC81E}"/>
    <dgm:cxn modelId="{815B753D-5A62-443E-A142-E68BC94F1169}" type="presOf" srcId="{BA6BD7AD-09FE-4904-99C6-499C2BD4CE9E}" destId="{C407977F-EC64-4A06-87E9-0E0268154723}" srcOrd="0" destOrd="0" presId="urn:microsoft.com/office/officeart/2008/layout/VerticalCurvedList"/>
    <dgm:cxn modelId="{CC424291-036B-4F6C-9D2D-3C7E0026490E}" type="presOf" srcId="{A46B0D26-AB49-4A38-BBD0-06C6249B2349}" destId="{D5251349-DC7B-4BC6-AE71-ED6E3300C28E}" srcOrd="0" destOrd="0" presId="urn:microsoft.com/office/officeart/2008/layout/VerticalCurvedList"/>
    <dgm:cxn modelId="{215DF40E-31B9-43AD-ADE2-9076527577DA}" type="presOf" srcId="{06249873-7CD6-4150-93F5-5A7BEBFFD6F4}" destId="{A03E8BA9-09D4-41B2-9E2E-5FC523C0DA38}" srcOrd="0" destOrd="0" presId="urn:microsoft.com/office/officeart/2008/layout/VerticalCurvedList"/>
    <dgm:cxn modelId="{DA118A54-F2DA-4838-AC1A-A81F15906371}" srcId="{BA6BD7AD-09FE-4904-99C6-499C2BD4CE9E}" destId="{7848C62E-5800-4FE6-A921-F38C524D1D34}" srcOrd="0" destOrd="0" parTransId="{A71E3208-1921-4923-AE6A-45BE5E36AB20}" sibTransId="{06249873-7CD6-4150-93F5-5A7BEBFFD6F4}"/>
    <dgm:cxn modelId="{0EA2A8DA-43F7-41EB-AA13-6934A3528CE1}" type="presOf" srcId="{1DBBB90F-E3A8-4DD2-80BC-AEB5FDF87A49}" destId="{80AC0BA3-C649-4876-8512-55B086A36DE8}" srcOrd="0" destOrd="0" presId="urn:microsoft.com/office/officeart/2008/layout/VerticalCurvedList"/>
    <dgm:cxn modelId="{1E5953A9-1F04-4BED-9286-8809E6722362}" type="presOf" srcId="{0F2E15CE-07B2-4D93-9B8B-338B153C8BC7}" destId="{795FB813-2642-4A25-BCBA-F421EB7EFC2F}" srcOrd="0" destOrd="0" presId="urn:microsoft.com/office/officeart/2008/layout/VerticalCurvedList"/>
    <dgm:cxn modelId="{7240D457-AE13-4911-A902-81941D0C9810}" type="presOf" srcId="{C4616AC7-A493-474E-B53D-069E529A098E}" destId="{13722F52-3BA9-4795-8EF6-C7702708DE69}" srcOrd="0" destOrd="0" presId="urn:microsoft.com/office/officeart/2008/layout/VerticalCurvedList"/>
    <dgm:cxn modelId="{458D8132-0389-417A-AD3C-0BC7E15B67A4}" type="presParOf" srcId="{C407977F-EC64-4A06-87E9-0E0268154723}" destId="{2F3A7570-4DA1-4CEF-85A2-248687839726}" srcOrd="0" destOrd="0" presId="urn:microsoft.com/office/officeart/2008/layout/VerticalCurvedList"/>
    <dgm:cxn modelId="{07B1494B-6EA5-4FDF-8273-066B9DE36EE9}" type="presParOf" srcId="{2F3A7570-4DA1-4CEF-85A2-248687839726}" destId="{AB39E4BD-E00F-4CA6-AC0C-52331A67B9F3}" srcOrd="0" destOrd="0" presId="urn:microsoft.com/office/officeart/2008/layout/VerticalCurvedList"/>
    <dgm:cxn modelId="{6CFFEAFF-EA7A-4515-89AB-40F83F7546CE}" type="presParOf" srcId="{AB39E4BD-E00F-4CA6-AC0C-52331A67B9F3}" destId="{DA35F31A-2245-488F-84F0-2A1A9F1826CC}" srcOrd="0" destOrd="0" presId="urn:microsoft.com/office/officeart/2008/layout/VerticalCurvedList"/>
    <dgm:cxn modelId="{20EF9D6B-DA79-4272-AB86-DC8495CA0B06}" type="presParOf" srcId="{AB39E4BD-E00F-4CA6-AC0C-52331A67B9F3}" destId="{A03E8BA9-09D4-41B2-9E2E-5FC523C0DA38}" srcOrd="1" destOrd="0" presId="urn:microsoft.com/office/officeart/2008/layout/VerticalCurvedList"/>
    <dgm:cxn modelId="{A6344F68-450D-4ADA-B408-4EF3C2DC8766}" type="presParOf" srcId="{AB39E4BD-E00F-4CA6-AC0C-52331A67B9F3}" destId="{C2616510-B131-4E06-861D-EF0B68127172}" srcOrd="2" destOrd="0" presId="urn:microsoft.com/office/officeart/2008/layout/VerticalCurvedList"/>
    <dgm:cxn modelId="{AD31CF61-EC34-4B61-8FE1-D538E7FFEB52}" type="presParOf" srcId="{AB39E4BD-E00F-4CA6-AC0C-52331A67B9F3}" destId="{EEB8103E-2FF4-42AB-B270-0C8E0867AAE2}" srcOrd="3" destOrd="0" presId="urn:microsoft.com/office/officeart/2008/layout/VerticalCurvedList"/>
    <dgm:cxn modelId="{35578266-CCD1-4C51-9527-0EF50E243288}" type="presParOf" srcId="{2F3A7570-4DA1-4CEF-85A2-248687839726}" destId="{1F01EB3D-D9FA-446A-B35C-DD2CBFAB7FFC}" srcOrd="1" destOrd="0" presId="urn:microsoft.com/office/officeart/2008/layout/VerticalCurvedList"/>
    <dgm:cxn modelId="{1E09720E-6FD7-423E-9FED-8CB8F3872896}" type="presParOf" srcId="{2F3A7570-4DA1-4CEF-85A2-248687839726}" destId="{228B115E-DF63-43BC-A685-740128434A60}" srcOrd="2" destOrd="0" presId="urn:microsoft.com/office/officeart/2008/layout/VerticalCurvedList"/>
    <dgm:cxn modelId="{994F1CB5-3A45-4ABB-8344-E9EE5647AE83}" type="presParOf" srcId="{228B115E-DF63-43BC-A685-740128434A60}" destId="{870D00F5-6DBC-41E6-A449-8A24E176CFFD}" srcOrd="0" destOrd="0" presId="urn:microsoft.com/office/officeart/2008/layout/VerticalCurvedList"/>
    <dgm:cxn modelId="{C8FFD6B1-D797-4B1C-8016-2395E63202BF}" type="presParOf" srcId="{2F3A7570-4DA1-4CEF-85A2-248687839726}" destId="{D5251349-DC7B-4BC6-AE71-ED6E3300C28E}" srcOrd="3" destOrd="0" presId="urn:microsoft.com/office/officeart/2008/layout/VerticalCurvedList"/>
    <dgm:cxn modelId="{81716689-A91B-4601-8EF1-C442D659ECD9}" type="presParOf" srcId="{2F3A7570-4DA1-4CEF-85A2-248687839726}" destId="{A556C99B-7085-41DC-9BEF-CC0C035AC206}" srcOrd="4" destOrd="0" presId="urn:microsoft.com/office/officeart/2008/layout/VerticalCurvedList"/>
    <dgm:cxn modelId="{DDC7B511-E56E-4C31-B743-DC3E30681A5B}" type="presParOf" srcId="{A556C99B-7085-41DC-9BEF-CC0C035AC206}" destId="{7C960A7D-D70D-43B1-9F6E-DB6F0DD61E3F}" srcOrd="0" destOrd="0" presId="urn:microsoft.com/office/officeart/2008/layout/VerticalCurvedList"/>
    <dgm:cxn modelId="{EB758146-6BF9-4DE5-9DFA-A7C41058E0C2}" type="presParOf" srcId="{2F3A7570-4DA1-4CEF-85A2-248687839726}" destId="{13722F52-3BA9-4795-8EF6-C7702708DE69}" srcOrd="5" destOrd="0" presId="urn:microsoft.com/office/officeart/2008/layout/VerticalCurvedList"/>
    <dgm:cxn modelId="{16CB6986-12CC-467A-B071-99F8A2772F69}" type="presParOf" srcId="{2F3A7570-4DA1-4CEF-85A2-248687839726}" destId="{7533F72E-3316-4573-95CE-D1071EA4C6A7}" srcOrd="6" destOrd="0" presId="urn:microsoft.com/office/officeart/2008/layout/VerticalCurvedList"/>
    <dgm:cxn modelId="{D98A1B90-DBCE-40CE-AE7F-EB1FAFE136CF}" type="presParOf" srcId="{7533F72E-3316-4573-95CE-D1071EA4C6A7}" destId="{E4AF58C9-0227-4779-868C-8FD47C310399}" srcOrd="0" destOrd="0" presId="urn:microsoft.com/office/officeart/2008/layout/VerticalCurvedList"/>
    <dgm:cxn modelId="{58FF030C-E424-45E2-9D7C-6DAA03E6A1C9}" type="presParOf" srcId="{2F3A7570-4DA1-4CEF-85A2-248687839726}" destId="{795FB813-2642-4A25-BCBA-F421EB7EFC2F}" srcOrd="7" destOrd="0" presId="urn:microsoft.com/office/officeart/2008/layout/VerticalCurvedList"/>
    <dgm:cxn modelId="{1FC93883-8E7A-42C0-9E47-FA8BF770B1D2}" type="presParOf" srcId="{2F3A7570-4DA1-4CEF-85A2-248687839726}" destId="{464C0DCD-77BA-4A56-9390-DA880FC6B5E4}" srcOrd="8" destOrd="0" presId="urn:microsoft.com/office/officeart/2008/layout/VerticalCurvedList"/>
    <dgm:cxn modelId="{3BC12927-C7FD-4FE2-8607-717354668DD6}" type="presParOf" srcId="{464C0DCD-77BA-4A56-9390-DA880FC6B5E4}" destId="{43A72908-1AB1-4945-BC6A-12E61ACF26DB}" srcOrd="0" destOrd="0" presId="urn:microsoft.com/office/officeart/2008/layout/VerticalCurvedList"/>
    <dgm:cxn modelId="{0839AE84-88D6-48A3-B581-8653A56E38BC}" type="presParOf" srcId="{2F3A7570-4DA1-4CEF-85A2-248687839726}" destId="{80AC0BA3-C649-4876-8512-55B086A36DE8}" srcOrd="9" destOrd="0" presId="urn:microsoft.com/office/officeart/2008/layout/VerticalCurvedList"/>
    <dgm:cxn modelId="{2F238963-2A17-48ED-8937-08710D26B6B4}" type="presParOf" srcId="{2F3A7570-4DA1-4CEF-85A2-248687839726}" destId="{99B5F506-772B-4F04-B627-0B5484A33D2A}" srcOrd="10" destOrd="0" presId="urn:microsoft.com/office/officeart/2008/layout/VerticalCurvedList"/>
    <dgm:cxn modelId="{26514AAD-6E63-452F-9B7C-7FF970B68F6E}" type="presParOf" srcId="{99B5F506-772B-4F04-B627-0B5484A33D2A}" destId="{F75CF23C-41A8-434B-8346-DDCD726AAF04}" srcOrd="0" destOrd="0" presId="urn:microsoft.com/office/officeart/2008/layout/VerticalCurvedList"/>
    <dgm:cxn modelId="{1D9DE617-9B4C-478D-A420-5C70D772CB26}" type="presParOf" srcId="{2F3A7570-4DA1-4CEF-85A2-248687839726}" destId="{3CBC5420-FED6-476B-BABB-FE80192C2C47}" srcOrd="11" destOrd="0" presId="urn:microsoft.com/office/officeart/2008/layout/VerticalCurvedList"/>
    <dgm:cxn modelId="{350C93EB-B460-4789-829E-CC1BE2704287}" type="presParOf" srcId="{2F3A7570-4DA1-4CEF-85A2-248687839726}" destId="{9449B644-2C72-4514-A73D-E3CD96D67E44}" srcOrd="12" destOrd="0" presId="urn:microsoft.com/office/officeart/2008/layout/VerticalCurvedList"/>
    <dgm:cxn modelId="{94421B6B-530D-4D0C-AA06-75CBF2978665}" type="presParOf" srcId="{9449B644-2C72-4514-A73D-E3CD96D67E44}" destId="{3B44FEEB-9832-4CB4-9363-B3B5321C72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522E1-ABED-48F8-AD33-F1A5FE3FB09D}">
      <dsp:nvSpPr>
        <dsp:cNvPr id="0" name=""/>
        <dsp:cNvSpPr/>
      </dsp:nvSpPr>
      <dsp:spPr>
        <a:xfrm>
          <a:off x="160640" y="942518"/>
          <a:ext cx="3762142" cy="11756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Эффективный способ передачи знаний</a:t>
          </a:r>
          <a:endParaRPr lang="ru-RU" sz="1600" kern="1200" dirty="0"/>
        </a:p>
      </dsp:txBody>
      <dsp:txXfrm>
        <a:off x="160640" y="942518"/>
        <a:ext cx="3762142" cy="1175669"/>
      </dsp:txXfrm>
    </dsp:sp>
    <dsp:sp modelId="{04189E42-0AC4-4430-9820-D0CCA38DC122}">
      <dsp:nvSpPr>
        <dsp:cNvPr id="0" name=""/>
        <dsp:cNvSpPr/>
      </dsp:nvSpPr>
      <dsp:spPr>
        <a:xfrm>
          <a:off x="3884" y="772699"/>
          <a:ext cx="822968" cy="1234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145A0-033B-47ED-AE0A-D812CFC5A432}">
      <dsp:nvSpPr>
        <dsp:cNvPr id="0" name=""/>
        <dsp:cNvSpPr/>
      </dsp:nvSpPr>
      <dsp:spPr>
        <a:xfrm>
          <a:off x="4292109" y="942518"/>
          <a:ext cx="3762142" cy="11756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Современный способ развития интереса к обучению</a:t>
          </a:r>
          <a:endParaRPr lang="ru-RU" sz="1600" kern="1200" dirty="0"/>
        </a:p>
      </dsp:txBody>
      <dsp:txXfrm>
        <a:off x="4292109" y="942518"/>
        <a:ext cx="3762142" cy="1175669"/>
      </dsp:txXfrm>
    </dsp:sp>
    <dsp:sp modelId="{F8B9809E-E511-4753-A84F-601CAE104226}">
      <dsp:nvSpPr>
        <dsp:cNvPr id="0" name=""/>
        <dsp:cNvSpPr/>
      </dsp:nvSpPr>
      <dsp:spPr>
        <a:xfrm>
          <a:off x="4135353" y="772699"/>
          <a:ext cx="822968" cy="1234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D5AA8-DF4E-4ABB-99F8-2A7FAE818A22}">
      <dsp:nvSpPr>
        <dsp:cNvPr id="0" name=""/>
        <dsp:cNvSpPr/>
      </dsp:nvSpPr>
      <dsp:spPr>
        <a:xfrm>
          <a:off x="1977929" y="2422555"/>
          <a:ext cx="4102277" cy="11756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32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 обновить </a:t>
          </a:r>
          <a:r>
            <a:rPr lang="ru-RU" sz="1600" kern="1200" dirty="0" err="1" smtClean="0"/>
            <a:t>воспитательно</a:t>
          </a:r>
          <a:r>
            <a:rPr lang="ru-RU" sz="1600" kern="1200" dirty="0" smtClean="0"/>
            <a:t>-образовательный процесс в ДОУ и повысить его эффективность</a:t>
          </a:r>
          <a:endParaRPr lang="ru-RU" sz="1600" kern="1200" dirty="0"/>
        </a:p>
      </dsp:txBody>
      <dsp:txXfrm>
        <a:off x="1977929" y="2422555"/>
        <a:ext cx="4102277" cy="1175669"/>
      </dsp:txXfrm>
    </dsp:sp>
    <dsp:sp modelId="{FEF4BF45-CCF5-449D-8DFC-A20FBF555600}">
      <dsp:nvSpPr>
        <dsp:cNvPr id="0" name=""/>
        <dsp:cNvSpPr/>
      </dsp:nvSpPr>
      <dsp:spPr>
        <a:xfrm>
          <a:off x="1754119" y="2177027"/>
          <a:ext cx="822968" cy="1234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E8BA9-09D4-41B2-9E2E-5FC523C0DA3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1EB3D-D9FA-446A-B35C-DD2CBFAB7FFC}">
      <dsp:nvSpPr>
        <dsp:cNvPr id="0" name=""/>
        <dsp:cNvSpPr/>
      </dsp:nvSpPr>
      <dsp:spPr>
        <a:xfrm>
          <a:off x="356846" y="173415"/>
          <a:ext cx="6515326" cy="66613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платформы интерактивных игр для педагогов дошкольных образовательных учреждений</a:t>
          </a:r>
          <a:endParaRPr lang="ru-RU" sz="1400" kern="1200" dirty="0"/>
        </a:p>
      </dsp:txBody>
      <dsp:txXfrm>
        <a:off x="356846" y="173415"/>
        <a:ext cx="6515326" cy="666131"/>
      </dsp:txXfrm>
    </dsp:sp>
    <dsp:sp modelId="{870D00F5-6DBC-41E6-A449-8A24E176CFFD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rgbClr val="FE514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51349-DC7B-4BC6-AE71-ED6E3300C28E}">
      <dsp:nvSpPr>
        <dsp:cNvPr id="0" name=""/>
        <dsp:cNvSpPr/>
      </dsp:nvSpPr>
      <dsp:spPr>
        <a:xfrm>
          <a:off x="907050" y="950308"/>
          <a:ext cx="5987111" cy="50592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</a:t>
          </a:r>
          <a:r>
            <a:rPr lang="ru-RU" sz="1200" kern="1200" dirty="0" err="1" smtClean="0"/>
            <a:t>воспитательно</a:t>
          </a:r>
          <a:r>
            <a:rPr lang="ru-RU" sz="1200" kern="1200" dirty="0" smtClean="0"/>
            <a:t> - образовательного процесса с опорой на созданные электронные образовательные ресурсы в 5 образовательных областях</a:t>
          </a:r>
          <a:endParaRPr lang="ru-RU" sz="1200" kern="1200" dirty="0"/>
        </a:p>
      </dsp:txBody>
      <dsp:txXfrm>
        <a:off x="907050" y="950308"/>
        <a:ext cx="5987111" cy="505920"/>
      </dsp:txXfrm>
    </dsp:sp>
    <dsp:sp modelId="{7C960A7D-D70D-43B1-9F6E-DB6F0DD61E3F}">
      <dsp:nvSpPr>
        <dsp:cNvPr id="0" name=""/>
        <dsp:cNvSpPr/>
      </dsp:nvSpPr>
      <dsp:spPr>
        <a:xfrm>
          <a:off x="355541" y="835285"/>
          <a:ext cx="534822" cy="53482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22F52-3BA9-4795-8EF6-C7702708DE69}">
      <dsp:nvSpPr>
        <dsp:cNvPr id="0" name=""/>
        <dsp:cNvSpPr/>
      </dsp:nvSpPr>
      <dsp:spPr>
        <a:xfrm>
          <a:off x="847708" y="1587782"/>
          <a:ext cx="6002450" cy="55544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задач Федеральной образовательной программы</a:t>
          </a:r>
          <a:endParaRPr lang="ru-RU" sz="1400" kern="1200" dirty="0"/>
        </a:p>
      </dsp:txBody>
      <dsp:txXfrm>
        <a:off x="847708" y="1587782"/>
        <a:ext cx="6002450" cy="555440"/>
      </dsp:txXfrm>
    </dsp:sp>
    <dsp:sp modelId="{E4AF58C9-0227-4779-868C-8FD47C310399}">
      <dsp:nvSpPr>
        <dsp:cNvPr id="0" name=""/>
        <dsp:cNvSpPr/>
      </dsp:nvSpPr>
      <dsp:spPr>
        <a:xfrm>
          <a:off x="504655" y="1500780"/>
          <a:ext cx="534822" cy="534822"/>
        </a:xfrm>
        <a:prstGeom prst="ellipse">
          <a:avLst/>
        </a:prstGeom>
        <a:solidFill>
          <a:srgbClr val="823F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B813-2642-4A25-BCBA-F421EB7EFC2F}">
      <dsp:nvSpPr>
        <dsp:cNvPr id="0" name=""/>
        <dsp:cNvSpPr/>
      </dsp:nvSpPr>
      <dsp:spPr>
        <a:xfrm>
          <a:off x="869737" y="2217262"/>
          <a:ext cx="6002450" cy="42785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Активизация деятельности ДОУ по использованию ИКТ в образовательном процессе и созданию интерактивных игр</a:t>
          </a:r>
          <a:endParaRPr lang="ru-RU" sz="1400" kern="1200" dirty="0"/>
        </a:p>
      </dsp:txBody>
      <dsp:txXfrm>
        <a:off x="869737" y="2217262"/>
        <a:ext cx="6002450" cy="427857"/>
      </dsp:txXfrm>
    </dsp:sp>
    <dsp:sp modelId="{43A72908-1AB1-4945-BC6A-12E61ACF26DB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C0BA3-C649-4876-8512-55B086A36DE8}">
      <dsp:nvSpPr>
        <dsp:cNvPr id="0" name=""/>
        <dsp:cNvSpPr/>
      </dsp:nvSpPr>
      <dsp:spPr>
        <a:xfrm>
          <a:off x="708774" y="2727705"/>
          <a:ext cx="6163384" cy="69038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интереса у детей старшего дошкольного возраста к  содержанию образовательной деятельности. Систематизация знаний детей</a:t>
          </a:r>
          <a:endParaRPr lang="ru-RU" sz="1400" kern="1200" dirty="0"/>
        </a:p>
      </dsp:txBody>
      <dsp:txXfrm>
        <a:off x="708774" y="2727705"/>
        <a:ext cx="6163384" cy="690382"/>
      </dsp:txXfrm>
    </dsp:sp>
    <dsp:sp modelId="{F75CF23C-41A8-434B-8346-DDCD726AAF04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5420-FED6-476B-BABB-FE80192C2C47}">
      <dsp:nvSpPr>
        <dsp:cNvPr id="0" name=""/>
        <dsp:cNvSpPr/>
      </dsp:nvSpPr>
      <dsp:spPr>
        <a:xfrm>
          <a:off x="328048" y="3372596"/>
          <a:ext cx="6515326" cy="52692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интереса у родителей к совместной деятельности с ДОУ</a:t>
          </a:r>
          <a:endParaRPr lang="ru-RU" sz="1400" kern="1200" dirty="0"/>
        </a:p>
      </dsp:txBody>
      <dsp:txXfrm>
        <a:off x="328048" y="3372596"/>
        <a:ext cx="6515326" cy="526928"/>
      </dsp:txXfrm>
    </dsp:sp>
    <dsp:sp modelId="{3B44FEEB-9832-4CB4-9363-B3B5321C72CD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20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86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51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4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4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40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7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g"/><Relationship Id="rId7" Type="http://schemas.openxmlformats.org/officeDocument/2006/relationships/hyperlink" Target="https://goldfish104.netboard.me/9thtgv7gm2ihzge/?link=Glxru2Zq-LPLhYRkk-yXFRn4M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8.svg"/><Relationship Id="rId10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sv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79474F-0DD2-467B-BF8B-EE8B09896258}"/>
              </a:ext>
            </a:extLst>
          </p:cNvPr>
          <p:cNvSpPr/>
          <p:nvPr/>
        </p:nvSpPr>
        <p:spPr>
          <a:xfrm>
            <a:off x="0" y="-693"/>
            <a:ext cx="2493007" cy="514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DB6777B3-B008-48F2-86D9-EA45A4F38FD3}"/>
              </a:ext>
            </a:extLst>
          </p:cNvPr>
          <p:cNvSpPr/>
          <p:nvPr/>
        </p:nvSpPr>
        <p:spPr>
          <a:xfrm rot="5400000">
            <a:off x="642445" y="1850562"/>
            <a:ext cx="5142808" cy="1441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Google Shape;56;p13"/>
          <p:cNvSpPr txBox="1"/>
          <p:nvPr/>
        </p:nvSpPr>
        <p:spPr>
          <a:xfrm>
            <a:off x="3624549" y="1101892"/>
            <a:ext cx="511712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lt1"/>
                </a:solidFill>
                <a:latin typeface="Manrope" panose="020B0604020202020204" charset="0"/>
                <a:ea typeface="Manrope"/>
                <a:cs typeface="Manrope"/>
                <a:sym typeface="Manrope"/>
              </a:rPr>
              <a:t>«ШКОЛА БУДУЩЕГО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lt1"/>
                </a:solidFill>
                <a:latin typeface="Manrope" panose="020B0604020202020204" charset="0"/>
                <a:ea typeface="Manrope"/>
                <a:cs typeface="Manrope"/>
                <a:sym typeface="Manrope"/>
              </a:rPr>
              <a:t>ПЕРВОКЛАССНИКА»</a:t>
            </a:r>
            <a:r>
              <a:rPr lang="ru-RU" sz="3600" b="1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3600" b="1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83027" y="3158687"/>
            <a:ext cx="558209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ПОРТНОВА ЕЛЕНА,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</a:t>
            </a:r>
            <a:r>
              <a:rPr lang="ru" sz="24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тарший воспитатель ВКК МДОАУ «ЦРР – детский сад № 104» г. Орска</a:t>
            </a:r>
            <a:endParaRPr sz="24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4AF0C-1B6A-4345-9283-06102BF1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80" y="4340146"/>
            <a:ext cx="1678610" cy="576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2B4F78-C506-4AE9-86DF-32A10452D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0052" y="4547832"/>
            <a:ext cx="1317765" cy="362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E7F7E5-205B-453E-94D0-39BBAAF9B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762" y="1053928"/>
            <a:ext cx="1969469" cy="256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r="33018"/>
          <a:stretch/>
        </p:blipFill>
        <p:spPr>
          <a:xfrm>
            <a:off x="4357273" y="0"/>
            <a:ext cx="47867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2;p15">
            <a:extLst>
              <a:ext uri="{FF2B5EF4-FFF2-40B4-BE49-F238E27FC236}">
                <a16:creationId xmlns:a16="http://schemas.microsoft.com/office/drawing/2014/main" id="{C01C2963-BBB2-4BFA-A069-892EB77D11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495"/>
          <a:stretch/>
        </p:blipFill>
        <p:spPr>
          <a:xfrm>
            <a:off x="1051089" y="139317"/>
            <a:ext cx="8092911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B1270D-68C3-4AAD-AA1D-9D4C85E8E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9E158E9C-201E-41DB-92A1-3905F9C3EE75}"/>
              </a:ext>
            </a:extLst>
          </p:cNvPr>
          <p:cNvSpPr txBox="1"/>
          <p:nvPr/>
        </p:nvSpPr>
        <p:spPr>
          <a:xfrm>
            <a:off x="1673161" y="139317"/>
            <a:ext cx="73275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Manrope"/>
                <a:ea typeface="Manrope"/>
                <a:cs typeface="Manrope"/>
                <a:sym typeface="Manrope"/>
              </a:rPr>
              <a:t>Приглашаем Вас присоединиться к нашему проекту</a:t>
            </a:r>
            <a:endParaRPr sz="2000" b="1" dirty="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" name="Google Shape;73;p15">
            <a:extLst>
              <a:ext uri="{FF2B5EF4-FFF2-40B4-BE49-F238E27FC236}">
                <a16:creationId xmlns:a16="http://schemas.microsoft.com/office/drawing/2014/main" id="{71645407-4BF0-4E8E-91AF-F3E233442A43}"/>
              </a:ext>
            </a:extLst>
          </p:cNvPr>
          <p:cNvSpPr txBox="1"/>
          <p:nvPr/>
        </p:nvSpPr>
        <p:spPr>
          <a:xfrm>
            <a:off x="303327" y="1649432"/>
            <a:ext cx="5376230" cy="165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>
                <a:latin typeface="Manrope"/>
                <a:ea typeface="Manrope"/>
                <a:cs typeface="Manrope"/>
                <a:sym typeface="Manrope"/>
                <a:hlinkClick r:id="rId7"/>
              </a:rPr>
              <a:t>https://goldfish104.netboard.me/9thtgv7gm2ihzge/?</a:t>
            </a:r>
            <a:r>
              <a:rPr lang="en-US" sz="2800" dirty="0" smtClean="0">
                <a:latin typeface="Manrope"/>
                <a:ea typeface="Manrope"/>
                <a:cs typeface="Manrope"/>
                <a:sym typeface="Manrope"/>
                <a:hlinkClick r:id="rId7"/>
              </a:rPr>
              <a:t>link=Glxru2Zq-LPLhYRkk-yXFRn4M7</a:t>
            </a:r>
            <a:r>
              <a:rPr lang="ru-RU" sz="2800" dirty="0" smtClean="0">
                <a:latin typeface="Manrope"/>
                <a:ea typeface="Manrope"/>
                <a:cs typeface="Manrope"/>
                <a:sym typeface="Manrope"/>
              </a:rPr>
              <a:t> </a:t>
            </a:r>
            <a:endParaRPr lang="en-US" sz="3600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1521F4-6E2C-433B-84CE-F02496875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0EC367-2E56-4A27-AF0D-4CAF86F80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EB5CBF-4FD6-46BF-8699-CA3D38F96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6DE160-2938-4240-8232-641CB8B05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83" b="100000" l="3750" r="100000">
                        <a14:foregroundMark x1="41875" y1="10417" x2="66354" y2="10833"/>
                        <a14:foregroundMark x1="43125" y1="26389" x2="46042" y2="30139"/>
                        <a14:foregroundMark x1="59167" y1="32361" x2="63646" y2="25556"/>
                        <a14:foregroundMark x1="67708" y1="51389" x2="72083" y2="55000"/>
                        <a14:foregroundMark x1="35208" y1="56667" x2="39375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8" y="80176"/>
            <a:ext cx="6592039" cy="49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82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B9B91CA8-F964-4C9E-BCA3-0ED1C84CFB28}"/>
              </a:ext>
            </a:extLst>
          </p:cNvPr>
          <p:cNvSpPr txBox="1"/>
          <p:nvPr/>
        </p:nvSpPr>
        <p:spPr>
          <a:xfrm>
            <a:off x="3120022" y="199252"/>
            <a:ext cx="530313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АКТУАЛЬНОСТЬ ПРОЕКТА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4E8C09-7B70-4802-8628-2A6A46901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C9D4B4-21CF-4847-A2C9-7612F5198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pic>
        <p:nvPicPr>
          <p:cNvPr id="12" name="Picture 2" descr="https://bi-school.ru/wp-content/uploads/2021/02/Biznes-insajt-bezopasnost-danny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37" y="3280173"/>
            <a:ext cx="2273435" cy="170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7751231"/>
              </p:ext>
            </p:extLst>
          </p:nvPr>
        </p:nvGraphicFramePr>
        <p:xfrm>
          <a:off x="542932" y="485915"/>
          <a:ext cx="8058136" cy="437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52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E93DBDD5-76DF-459F-9461-C19E402D4A8E}"/>
              </a:ext>
            </a:extLst>
          </p:cNvPr>
          <p:cNvSpPr txBox="1"/>
          <p:nvPr/>
        </p:nvSpPr>
        <p:spPr>
          <a:xfrm>
            <a:off x="1323480" y="646331"/>
            <a:ext cx="7651691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2800" b="1" dirty="0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Цель - обеспечить качество </a:t>
            </a:r>
            <a:r>
              <a:rPr lang="ru-RU" sz="2800" b="1" dirty="0" err="1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воспитательно</a:t>
            </a:r>
            <a:r>
              <a:rPr lang="ru-RU" sz="2800" b="1" dirty="0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-образовательной деятельности посредством применения интерактивных игр для успешной адаптации детей дошкольного возраста к новым образовательным </a:t>
            </a:r>
            <a:r>
              <a:rPr lang="ru-RU" sz="2800" b="1" dirty="0" smtClean="0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условиям, объединение и сплочение педагогов для решения вопросов и задач </a:t>
            </a:r>
            <a:r>
              <a:rPr lang="ru-RU" sz="2800" b="1" dirty="0" err="1" smtClean="0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предшкольной</a:t>
            </a:r>
            <a:r>
              <a:rPr lang="ru-RU" sz="2800" b="1" dirty="0" smtClean="0">
                <a:solidFill>
                  <a:srgbClr val="282828"/>
                </a:solidFill>
                <a:latin typeface="Manrope"/>
                <a:ea typeface="Manrope"/>
                <a:cs typeface="Manrope"/>
                <a:sym typeface="Manrope"/>
              </a:rPr>
              <a:t> подготовки.</a:t>
            </a:r>
            <a:endParaRPr lang="ru-RU" sz="2800" b="1" dirty="0">
              <a:solidFill>
                <a:srgbClr val="28282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8E4ECD-391F-4A24-BEC8-E893C9C3E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98F4D9-D06F-4326-AD0E-E263C62A9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96B901-4AA3-47B3-9970-961454C12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E7A71C-AC80-460C-A201-F078FE456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3217" t="10070" r="1819" b="5157"/>
          <a:stretch/>
        </p:blipFill>
        <p:spPr>
          <a:xfrm>
            <a:off x="1612466" y="276480"/>
            <a:ext cx="7297618" cy="43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-3663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4C38D448-C8FE-487E-B28E-0919FAC57E85}"/>
              </a:ext>
            </a:extLst>
          </p:cNvPr>
          <p:cNvSpPr txBox="1"/>
          <p:nvPr/>
        </p:nvSpPr>
        <p:spPr>
          <a:xfrm>
            <a:off x="3009154" y="199252"/>
            <a:ext cx="498672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Польза для сообщества</a:t>
            </a:r>
            <a:endParaRPr sz="28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59A9AD-4CD4-492C-A944-F3C94E82A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219C0F-D4EE-4A42-935E-F1851CE2F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73195" y="418878"/>
            <a:ext cx="8419962" cy="4007188"/>
            <a:chOff x="977492" y="821473"/>
            <a:chExt cx="8419962" cy="4007188"/>
          </a:xfrm>
        </p:grpSpPr>
        <p:sp>
          <p:nvSpPr>
            <p:cNvPr id="5" name="Полилиния 4"/>
            <p:cNvSpPr/>
            <p:nvPr/>
          </p:nvSpPr>
          <p:spPr>
            <a:xfrm>
              <a:off x="977492" y="821473"/>
              <a:ext cx="8419962" cy="1075436"/>
            </a:xfrm>
            <a:custGeom>
              <a:avLst/>
              <a:gdLst>
                <a:gd name="connsiteX0" fmla="*/ 0 w 7384310"/>
                <a:gd name="connsiteY0" fmla="*/ 268859 h 1075436"/>
                <a:gd name="connsiteX1" fmla="*/ 6846592 w 7384310"/>
                <a:gd name="connsiteY1" fmla="*/ 268859 h 1075436"/>
                <a:gd name="connsiteX2" fmla="*/ 6846592 w 7384310"/>
                <a:gd name="connsiteY2" fmla="*/ 0 h 1075436"/>
                <a:gd name="connsiteX3" fmla="*/ 7384310 w 7384310"/>
                <a:gd name="connsiteY3" fmla="*/ 537718 h 1075436"/>
                <a:gd name="connsiteX4" fmla="*/ 6846592 w 7384310"/>
                <a:gd name="connsiteY4" fmla="*/ 1075436 h 1075436"/>
                <a:gd name="connsiteX5" fmla="*/ 6846592 w 7384310"/>
                <a:gd name="connsiteY5" fmla="*/ 806577 h 1075436"/>
                <a:gd name="connsiteX6" fmla="*/ 0 w 7384310"/>
                <a:gd name="connsiteY6" fmla="*/ 806577 h 1075436"/>
                <a:gd name="connsiteX7" fmla="*/ 0 w 7384310"/>
                <a:gd name="connsiteY7" fmla="*/ 268859 h 107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4310" h="1075436">
                  <a:moveTo>
                    <a:pt x="0" y="268859"/>
                  </a:moveTo>
                  <a:lnTo>
                    <a:pt x="6846592" y="268859"/>
                  </a:lnTo>
                  <a:lnTo>
                    <a:pt x="6846592" y="0"/>
                  </a:lnTo>
                  <a:lnTo>
                    <a:pt x="7384310" y="537718"/>
                  </a:lnTo>
                  <a:lnTo>
                    <a:pt x="6846592" y="1075436"/>
                  </a:lnTo>
                  <a:lnTo>
                    <a:pt x="6846592" y="806577"/>
                  </a:lnTo>
                  <a:lnTo>
                    <a:pt x="0" y="806577"/>
                  </a:lnTo>
                  <a:lnTo>
                    <a:pt x="0" y="2688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348869" rIns="522859" bIns="439585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Педагоги</a:t>
              </a:r>
              <a:endParaRPr lang="ru-RU" sz="21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977492" y="1605385"/>
              <a:ext cx="2718863" cy="858550"/>
            </a:xfrm>
            <a:custGeom>
              <a:avLst/>
              <a:gdLst>
                <a:gd name="connsiteX0" fmla="*/ 0 w 2274367"/>
                <a:gd name="connsiteY0" fmla="*/ 0 h 2071687"/>
                <a:gd name="connsiteX1" fmla="*/ 2274367 w 2274367"/>
                <a:gd name="connsiteY1" fmla="*/ 0 h 2071687"/>
                <a:gd name="connsiteX2" fmla="*/ 2274367 w 2274367"/>
                <a:gd name="connsiteY2" fmla="*/ 2071687 h 2071687"/>
                <a:gd name="connsiteX3" fmla="*/ 0 w 2274367"/>
                <a:gd name="connsiteY3" fmla="*/ 2071687 h 2071687"/>
                <a:gd name="connsiteX4" fmla="*/ 0 w 2274367"/>
                <a:gd name="connsiteY4" fmla="*/ 0 h 2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367" h="2071687">
                  <a:moveTo>
                    <a:pt x="0" y="0"/>
                  </a:moveTo>
                  <a:lnTo>
                    <a:pt x="2274367" y="0"/>
                  </a:lnTo>
                  <a:lnTo>
                    <a:pt x="2274367" y="2071687"/>
                  </a:lnTo>
                  <a:lnTo>
                    <a:pt x="0" y="2071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Обмен практическим опытом, возможность получить практический опыт создания интерактивных игр</a:t>
              </a:r>
              <a:endParaRPr lang="ru-RU" sz="1400" kern="1200" dirty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77492" y="2463935"/>
              <a:ext cx="3026347" cy="1309056"/>
            </a:xfrm>
            <a:custGeom>
              <a:avLst/>
              <a:gdLst>
                <a:gd name="connsiteX0" fmla="*/ 0 w 2274367"/>
                <a:gd name="connsiteY0" fmla="*/ 0 h 2071687"/>
                <a:gd name="connsiteX1" fmla="*/ 2274367 w 2274367"/>
                <a:gd name="connsiteY1" fmla="*/ 0 h 2071687"/>
                <a:gd name="connsiteX2" fmla="*/ 2274367 w 2274367"/>
                <a:gd name="connsiteY2" fmla="*/ 2071687 h 2071687"/>
                <a:gd name="connsiteX3" fmla="*/ 0 w 2274367"/>
                <a:gd name="connsiteY3" fmla="*/ 2071687 h 2071687"/>
                <a:gd name="connsiteX4" fmla="*/ 0 w 2274367"/>
                <a:gd name="connsiteY4" fmla="*/ 0 h 207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367" h="2071687">
                  <a:moveTo>
                    <a:pt x="0" y="0"/>
                  </a:moveTo>
                  <a:lnTo>
                    <a:pt x="2274367" y="0"/>
                  </a:lnTo>
                  <a:lnTo>
                    <a:pt x="2274367" y="2071687"/>
                  </a:lnTo>
                  <a:lnTo>
                    <a:pt x="0" y="2071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Открывает быстрый доступ к различным тренажерам, необходимым для отработки умений и навыков, а так же закрепление пройденного материала в игровой форме</a:t>
              </a:r>
              <a:endParaRPr lang="ru-RU" sz="1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435658" y="1388499"/>
              <a:ext cx="4364514" cy="1075436"/>
            </a:xfrm>
            <a:custGeom>
              <a:avLst/>
              <a:gdLst>
                <a:gd name="connsiteX0" fmla="*/ 0 w 2835575"/>
                <a:gd name="connsiteY0" fmla="*/ 268859 h 1075436"/>
                <a:gd name="connsiteX1" fmla="*/ 2297857 w 2835575"/>
                <a:gd name="connsiteY1" fmla="*/ 268859 h 1075436"/>
                <a:gd name="connsiteX2" fmla="*/ 2297857 w 2835575"/>
                <a:gd name="connsiteY2" fmla="*/ 0 h 1075436"/>
                <a:gd name="connsiteX3" fmla="*/ 2835575 w 2835575"/>
                <a:gd name="connsiteY3" fmla="*/ 537718 h 1075436"/>
                <a:gd name="connsiteX4" fmla="*/ 2297857 w 2835575"/>
                <a:gd name="connsiteY4" fmla="*/ 1075436 h 1075436"/>
                <a:gd name="connsiteX5" fmla="*/ 2297857 w 2835575"/>
                <a:gd name="connsiteY5" fmla="*/ 806577 h 1075436"/>
                <a:gd name="connsiteX6" fmla="*/ 0 w 2835575"/>
                <a:gd name="connsiteY6" fmla="*/ 806577 h 1075436"/>
                <a:gd name="connsiteX7" fmla="*/ 0 w 2835575"/>
                <a:gd name="connsiteY7" fmla="*/ 268859 h 107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5575" h="1075436">
                  <a:moveTo>
                    <a:pt x="0" y="268859"/>
                  </a:moveTo>
                  <a:lnTo>
                    <a:pt x="2297857" y="268859"/>
                  </a:lnTo>
                  <a:lnTo>
                    <a:pt x="2297857" y="0"/>
                  </a:lnTo>
                  <a:lnTo>
                    <a:pt x="2835575" y="537718"/>
                  </a:lnTo>
                  <a:lnTo>
                    <a:pt x="2297857" y="1075436"/>
                  </a:lnTo>
                  <a:lnTo>
                    <a:pt x="2297857" y="806577"/>
                  </a:lnTo>
                  <a:lnTo>
                    <a:pt x="0" y="806577"/>
                  </a:lnTo>
                  <a:lnTo>
                    <a:pt x="0" y="2688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348869" rIns="522859" bIns="439585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Родители</a:t>
              </a:r>
              <a:endParaRPr lang="ru-RU" sz="21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83225" y="3772990"/>
              <a:ext cx="3346469" cy="1055671"/>
            </a:xfrm>
            <a:custGeom>
              <a:avLst/>
              <a:gdLst>
                <a:gd name="connsiteX0" fmla="*/ 0 w 2274367"/>
                <a:gd name="connsiteY0" fmla="*/ 0 h 2041368"/>
                <a:gd name="connsiteX1" fmla="*/ 2274367 w 2274367"/>
                <a:gd name="connsiteY1" fmla="*/ 0 h 2041368"/>
                <a:gd name="connsiteX2" fmla="*/ 2274367 w 2274367"/>
                <a:gd name="connsiteY2" fmla="*/ 2041368 h 2041368"/>
                <a:gd name="connsiteX3" fmla="*/ 0 w 2274367"/>
                <a:gd name="connsiteY3" fmla="*/ 2041368 h 2041368"/>
                <a:gd name="connsiteX4" fmla="*/ 0 w 2274367"/>
                <a:gd name="connsiteY4" fmla="*/ 0 h 204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367" h="2041368">
                  <a:moveTo>
                    <a:pt x="0" y="0"/>
                  </a:moveTo>
                  <a:lnTo>
                    <a:pt x="2274367" y="0"/>
                  </a:lnTo>
                  <a:lnTo>
                    <a:pt x="2274367" y="2041368"/>
                  </a:lnTo>
                  <a:lnTo>
                    <a:pt x="0" y="20413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1200" dirty="0" smtClean="0"/>
                <a:t>Позволяет создать учебную ситуацию, в которой деятельность детей реализуется в игровой форме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3631362" y="1773876"/>
            <a:ext cx="2897074" cy="1154872"/>
          </a:xfrm>
          <a:custGeom>
            <a:avLst/>
            <a:gdLst>
              <a:gd name="connsiteX0" fmla="*/ 0 w 2274367"/>
              <a:gd name="connsiteY0" fmla="*/ 0 h 2041368"/>
              <a:gd name="connsiteX1" fmla="*/ 2274367 w 2274367"/>
              <a:gd name="connsiteY1" fmla="*/ 0 h 2041368"/>
              <a:gd name="connsiteX2" fmla="*/ 2274367 w 2274367"/>
              <a:gd name="connsiteY2" fmla="*/ 2041368 h 2041368"/>
              <a:gd name="connsiteX3" fmla="*/ 0 w 2274367"/>
              <a:gd name="connsiteY3" fmla="*/ 2041368 h 2041368"/>
              <a:gd name="connsiteX4" fmla="*/ 0 w 2274367"/>
              <a:gd name="connsiteY4" fmla="*/ 0 h 20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67" h="2041368">
                <a:moveTo>
                  <a:pt x="0" y="0"/>
                </a:moveTo>
                <a:lnTo>
                  <a:pt x="2274367" y="0"/>
                </a:lnTo>
                <a:lnTo>
                  <a:pt x="2274367" y="2041368"/>
                </a:lnTo>
                <a:lnTo>
                  <a:pt x="0" y="2041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ru-RU" kern="1200" dirty="0"/>
              <a:t>Сформированы представления о роли, возможностях и способах использования цифровых технологий в обучении детей дошкольного возраста</a:t>
            </a:r>
          </a:p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3643559" y="3985547"/>
            <a:ext cx="3781810" cy="1098642"/>
          </a:xfrm>
          <a:custGeom>
            <a:avLst/>
            <a:gdLst>
              <a:gd name="connsiteX0" fmla="*/ 0 w 2274367"/>
              <a:gd name="connsiteY0" fmla="*/ 0 h 2041368"/>
              <a:gd name="connsiteX1" fmla="*/ 2274367 w 2274367"/>
              <a:gd name="connsiteY1" fmla="*/ 0 h 2041368"/>
              <a:gd name="connsiteX2" fmla="*/ 2274367 w 2274367"/>
              <a:gd name="connsiteY2" fmla="*/ 2041368 h 2041368"/>
              <a:gd name="connsiteX3" fmla="*/ 0 w 2274367"/>
              <a:gd name="connsiteY3" fmla="*/ 2041368 h 2041368"/>
              <a:gd name="connsiteX4" fmla="*/ 0 w 2274367"/>
              <a:gd name="connsiteY4" fmla="*/ 0 h 20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67" h="2041368">
                <a:moveTo>
                  <a:pt x="0" y="0"/>
                </a:moveTo>
                <a:lnTo>
                  <a:pt x="2274367" y="0"/>
                </a:lnTo>
                <a:lnTo>
                  <a:pt x="2274367" y="2041368"/>
                </a:lnTo>
                <a:lnTo>
                  <a:pt x="0" y="2041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Сформировано </a:t>
            </a:r>
            <a:r>
              <a:rPr lang="ru-RU" kern="1200" dirty="0"/>
              <a:t>понимание важности поддержания эмоционального контакта с ребёнком во избежание развития у него компьютерной зависимости, сохранение психического и физического здоровья</a:t>
            </a:r>
          </a:p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3643559" y="2959241"/>
            <a:ext cx="3319454" cy="995813"/>
          </a:xfrm>
          <a:custGeom>
            <a:avLst/>
            <a:gdLst>
              <a:gd name="connsiteX0" fmla="*/ 0 w 2274367"/>
              <a:gd name="connsiteY0" fmla="*/ 0 h 2041368"/>
              <a:gd name="connsiteX1" fmla="*/ 2274367 w 2274367"/>
              <a:gd name="connsiteY1" fmla="*/ 0 h 2041368"/>
              <a:gd name="connsiteX2" fmla="*/ 2274367 w 2274367"/>
              <a:gd name="connsiteY2" fmla="*/ 2041368 h 2041368"/>
              <a:gd name="connsiteX3" fmla="*/ 0 w 2274367"/>
              <a:gd name="connsiteY3" fmla="*/ 2041368 h 2041368"/>
              <a:gd name="connsiteX4" fmla="*/ 0 w 2274367"/>
              <a:gd name="connsiteY4" fmla="*/ 0 h 20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367" h="2041368">
                <a:moveTo>
                  <a:pt x="0" y="0"/>
                </a:moveTo>
                <a:lnTo>
                  <a:pt x="2274367" y="0"/>
                </a:lnTo>
                <a:lnTo>
                  <a:pt x="2274367" y="2041368"/>
                </a:lnTo>
                <a:lnTo>
                  <a:pt x="0" y="2041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ru-RU" kern="1200" dirty="0"/>
              <a:t>Выработаны согласованные действия ДОУ и семьи по правильной организации работы с цифровыми технологиями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</p:spTree>
    <p:extLst>
      <p:ext uri="{BB962C8B-B14F-4D97-AF65-F5344CB8AC3E}">
        <p14:creationId xmlns:p14="http://schemas.microsoft.com/office/powerpoint/2010/main" val="24603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35566" y="-2077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A2BA85-6101-4091-8A20-BC2F57A2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4C38D448-C8FE-487E-B28E-0919FAC57E85}"/>
              </a:ext>
            </a:extLst>
          </p:cNvPr>
          <p:cNvSpPr txBox="1"/>
          <p:nvPr/>
        </p:nvSpPr>
        <p:spPr>
          <a:xfrm>
            <a:off x="3009154" y="199252"/>
            <a:ext cx="498672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Польза для сообщества</a:t>
            </a:r>
            <a:endParaRPr sz="2800" b="1" dirty="0">
              <a:solidFill>
                <a:schemeClr val="bg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59A9AD-4CD4-492C-A944-F3C94E82A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219C0F-D4EE-4A42-935E-F1851CE2F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2906340">
            <a:off x="5963327" y="1163682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5315506">
            <a:off x="3594972" y="2452996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404055">
            <a:off x="6224405" y="2432878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275625">
            <a:off x="3995248" y="3157121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7396015">
            <a:off x="5880012" y="3135775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8492468">
            <a:off x="3852916" y="1212578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376933">
            <a:off x="3443434" y="1766747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109619">
            <a:off x="6385638" y="1781049"/>
            <a:ext cx="354127" cy="13018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4047137" y="1747588"/>
            <a:ext cx="2133325" cy="2133689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ВОЗМОЖНОСТИ ПЕДАГОГА</a:t>
            </a:r>
            <a:endParaRPr lang="ru-RU" sz="1100" dirty="0"/>
          </a:p>
        </p:txBody>
      </p:sp>
      <p:sp>
        <p:nvSpPr>
          <p:cNvPr id="7" name="Облако 6"/>
          <p:cNvSpPr/>
          <p:nvPr/>
        </p:nvSpPr>
        <p:spPr>
          <a:xfrm>
            <a:off x="6500367" y="633161"/>
            <a:ext cx="1982838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творческих способностей</a:t>
            </a:r>
            <a:endParaRPr lang="ru-RU" sz="1200" dirty="0"/>
          </a:p>
        </p:txBody>
      </p:sp>
      <p:sp>
        <p:nvSpPr>
          <p:cNvPr id="21" name="Облако 20"/>
          <p:cNvSpPr/>
          <p:nvPr/>
        </p:nvSpPr>
        <p:spPr>
          <a:xfrm>
            <a:off x="7104525" y="1755054"/>
            <a:ext cx="1982838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Повышение результатов деятельности</a:t>
            </a:r>
            <a:endParaRPr lang="ru-RU" sz="1200" dirty="0"/>
          </a:p>
        </p:txBody>
      </p:sp>
      <p:sp>
        <p:nvSpPr>
          <p:cNvPr id="22" name="Облако 21"/>
          <p:cNvSpPr/>
          <p:nvPr/>
        </p:nvSpPr>
        <p:spPr>
          <a:xfrm>
            <a:off x="7004456" y="2865850"/>
            <a:ext cx="1982838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 к инновациям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1485536" y="679126"/>
            <a:ext cx="2103283" cy="103867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Владение ИКТ, АМО и технологиями </a:t>
            </a:r>
            <a:r>
              <a:rPr lang="ru-RU" dirty="0" err="1" smtClean="0"/>
              <a:t>модерации</a:t>
            </a:r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2267174" y="4192762"/>
            <a:ext cx="1947272" cy="92594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</a:t>
            </a:r>
            <a:r>
              <a:rPr lang="ru-RU" dirty="0" err="1" smtClean="0"/>
              <a:t>конкуренто</a:t>
            </a:r>
            <a:endParaRPr lang="ru-RU" dirty="0" smtClean="0"/>
          </a:p>
          <a:p>
            <a:pPr algn="ctr"/>
            <a:r>
              <a:rPr lang="ru-RU" dirty="0" smtClean="0"/>
              <a:t>способности</a:t>
            </a:r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1212112" y="3083800"/>
            <a:ext cx="1989969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Активизация деятельности</a:t>
            </a:r>
            <a:endParaRPr lang="ru-RU" sz="1200" dirty="0"/>
          </a:p>
        </p:txBody>
      </p:sp>
      <p:sp>
        <p:nvSpPr>
          <p:cNvPr id="26" name="Облако 25"/>
          <p:cNvSpPr/>
          <p:nvPr/>
        </p:nvSpPr>
        <p:spPr>
          <a:xfrm>
            <a:off x="982878" y="1894234"/>
            <a:ext cx="1982838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качества знаний</a:t>
            </a:r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6057075" y="4101254"/>
            <a:ext cx="1982838" cy="101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мотивации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1;p15">
            <a:extLst>
              <a:ext uri="{FF2B5EF4-FFF2-40B4-BE49-F238E27FC236}">
                <a16:creationId xmlns:a16="http://schemas.microsoft.com/office/drawing/2014/main" id="{C8AD2476-B36B-4ED9-8C61-DC0C3A593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3018"/>
          <a:stretch/>
        </p:blipFill>
        <p:spPr>
          <a:xfrm>
            <a:off x="4357273" y="0"/>
            <a:ext cx="47867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2;p15">
            <a:extLst>
              <a:ext uri="{FF2B5EF4-FFF2-40B4-BE49-F238E27FC236}">
                <a16:creationId xmlns:a16="http://schemas.microsoft.com/office/drawing/2014/main" id="{F86BCB44-28C9-4EAC-A99E-673D224AF0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495"/>
          <a:stretch/>
        </p:blipFill>
        <p:spPr>
          <a:xfrm>
            <a:off x="1687009" y="-5"/>
            <a:ext cx="7456991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74121" y="680288"/>
            <a:ext cx="456445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latin typeface="Manrope"/>
                <a:ea typeface="Manrope"/>
                <a:cs typeface="Manrope"/>
                <a:sym typeface="Manrope"/>
              </a:rPr>
              <a:t>Уникальность проекта</a:t>
            </a:r>
            <a:endParaRPr sz="2400" b="1" dirty="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" name="Google Shape;73;p15">
            <a:extLst>
              <a:ext uri="{FF2B5EF4-FFF2-40B4-BE49-F238E27FC236}">
                <a16:creationId xmlns:a16="http://schemas.microsoft.com/office/drawing/2014/main" id="{FDAA7BE2-A06F-48EE-99C3-966A487D1E92}"/>
              </a:ext>
            </a:extLst>
          </p:cNvPr>
          <p:cNvSpPr txBox="1"/>
          <p:nvPr/>
        </p:nvSpPr>
        <p:spPr>
          <a:xfrm>
            <a:off x="-97874" y="1187302"/>
            <a:ext cx="6240030" cy="299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ctr">
              <a:lnSpc>
                <a:spcPct val="114000"/>
              </a:lnSpc>
              <a:buFontTx/>
              <a:buChar char="-"/>
            </a:pPr>
            <a:r>
              <a:rPr lang="ru-RU" sz="1600" dirty="0" smtClean="0">
                <a:latin typeface="Manrope"/>
                <a:ea typeface="Manrope"/>
                <a:cs typeface="Manrope"/>
                <a:sym typeface="Manrope"/>
              </a:rPr>
              <a:t>применяя в образовательном процессе интерактивные игры, у дошкольника развивается познавательная и творческая активности, любознательность, воображение; </a:t>
            </a:r>
          </a:p>
          <a:p>
            <a:pPr marL="285750" lvl="0" indent="-285750" algn="ctr">
              <a:lnSpc>
                <a:spcPct val="114000"/>
              </a:lnSpc>
              <a:buFontTx/>
              <a:buChar char="-"/>
            </a:pPr>
            <a:r>
              <a:rPr lang="ru-RU" sz="1600" dirty="0" smtClean="0">
                <a:latin typeface="Manrope"/>
                <a:ea typeface="Manrope"/>
                <a:cs typeface="Manrope"/>
                <a:sym typeface="Manrope"/>
              </a:rPr>
              <a:t>легко и интересно закрепляется пройденный материал непосредственной образовательной деятельности; </a:t>
            </a:r>
          </a:p>
          <a:p>
            <a:pPr marL="285750" lvl="0" indent="-285750" algn="ctr">
              <a:lnSpc>
                <a:spcPct val="114000"/>
              </a:lnSpc>
              <a:buFontTx/>
              <a:buChar char="-"/>
            </a:pPr>
            <a:r>
              <a:rPr lang="ru-RU" sz="1600" dirty="0" smtClean="0">
                <a:latin typeface="Manrope"/>
                <a:ea typeface="Manrope"/>
                <a:cs typeface="Manrope"/>
                <a:sym typeface="Manrope"/>
              </a:rPr>
              <a:t>повышается мотивация и интерес дошкольников к процессу обучения;</a:t>
            </a:r>
          </a:p>
          <a:p>
            <a:pPr marL="285750" lvl="0" indent="-285750" algn="ctr">
              <a:lnSpc>
                <a:spcPct val="114000"/>
              </a:lnSpc>
              <a:buFontTx/>
              <a:buChar char="-"/>
            </a:pPr>
            <a:r>
              <a:rPr lang="ru-RU" sz="1600" dirty="0" smtClean="0">
                <a:latin typeface="Manrope"/>
                <a:ea typeface="Manrope"/>
                <a:cs typeface="Manrope"/>
                <a:sym typeface="Manrope"/>
              </a:rPr>
              <a:t> укрепляются положительные партнёрские взаимоотношения родителей со своими детьми и педагогами ДОУ.</a:t>
            </a:r>
            <a:endParaRPr sz="1600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6CCCAF-D501-4355-ABAB-1E1903FE9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F73901-9945-41E1-AE90-57290906B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940203" y="46115"/>
            <a:ext cx="456445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latin typeface="Manrope"/>
                <a:ea typeface="Manrope"/>
                <a:cs typeface="Manrope"/>
                <a:sym typeface="Manrope"/>
              </a:rPr>
              <a:t>Результаты проекта</a:t>
            </a:r>
            <a:endParaRPr sz="2400" b="1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B821B2-93B1-40E5-AD6C-F3544CE9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162" y="139317"/>
            <a:ext cx="1337374" cy="367697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D52C74E7-085A-47E6-B5A4-E7CCC05A0F19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FD84B-A564-4B79-AE67-FE139B416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95" y="4569341"/>
            <a:ext cx="618657" cy="416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74843A-7416-4E1E-93BE-FDBDEFC69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325" y="4574875"/>
            <a:ext cx="1238283" cy="42535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4677216"/>
              </p:ext>
            </p:extLst>
          </p:nvPr>
        </p:nvGraphicFramePr>
        <p:xfrm>
          <a:off x="989515" y="505341"/>
          <a:ext cx="68985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534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346</Words>
  <Application>Microsoft Office PowerPoint</Application>
  <PresentationFormat>Экран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Manrope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Пользователь Windows</cp:lastModifiedBy>
  <cp:revision>49</cp:revision>
  <dcterms:modified xsi:type="dcterms:W3CDTF">2023-04-06T10:07:53Z</dcterms:modified>
</cp:coreProperties>
</file>