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305" r:id="rId3"/>
    <p:sldId id="306" r:id="rId4"/>
    <p:sldId id="268" r:id="rId5"/>
    <p:sldId id="308" r:id="rId6"/>
    <p:sldId id="30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810" autoAdjust="0"/>
  </p:normalViewPr>
  <p:slideViewPr>
    <p:cSldViewPr>
      <p:cViewPr varScale="1">
        <p:scale>
          <a:sx n="80" d="100"/>
          <a:sy n="80" d="100"/>
        </p:scale>
        <p:origin x="-101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980728"/>
            <a:ext cx="7772400" cy="443135"/>
          </a:xfrm>
        </p:spPr>
        <p:txBody>
          <a:bodyPr>
            <a:normAutofit fontScale="90000"/>
          </a:bodyPr>
          <a:lstStyle/>
          <a:p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дошкольное автономное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чреждение </a:t>
            </a:r>
            <a:b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 № 91 комбинированного типа «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Росинка» г. Орска»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1988840"/>
            <a:ext cx="6400800" cy="521071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Дидактические  игры </a:t>
            </a:r>
          </a:p>
          <a:p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«Подбери крышечку»</a:t>
            </a:r>
          </a:p>
          <a:p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«Укрась зонтик»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36096" y="4550479"/>
            <a:ext cx="302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Шурюкова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А.К.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442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268760"/>
            <a:ext cx="6832269" cy="345069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чаще всего мы делаем с </a:t>
            </a: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крышками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когда выпиваем напиток из бутылки? Выбрасываем вместе с тарой. И совершенно зря! Ведь это благодатный материал для развития наших детей. Достаточно проявить немного фантазии, и ребенку можно предложить множество увлекательных занятий. К тому же, это совершенно бесплатно, пробки ведь достаются нам вместе с содержимым бутылки. Если перестать их выбрасывать, то вскоре можно набрать приличный </a:t>
            </a: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крышечный арсенал</a:t>
            </a: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 организовать для детей развивающие игры с </a:t>
            </a: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крышками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от пластиковых бутылок.</a:t>
            </a:r>
          </a:p>
          <a:p>
            <a:pPr marL="0" indent="0" algn="ctr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Хочу предложить Вашему вниманию игру с </a:t>
            </a: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крышечками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сделанную своими руками.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76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620688"/>
            <a:ext cx="6992441" cy="72008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Дидактическая игра «Подбери крышечку»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452438" y="1156075"/>
            <a:ext cx="4671171" cy="5328592"/>
          </a:xfrm>
          <a:prstGeom prst="rect">
            <a:avLst/>
          </a:prstGeom>
          <a:scene3d>
            <a:camera prst="orthographicFront">
              <a:rot lat="0" lon="21299999" rev="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338092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63688" y="1196752"/>
            <a:ext cx="64807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2-4 года.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игры: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закреплять с детьми знание основных цветов.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Упражнять узнавать и правильно называть основные цвета (красный, желтый, синий, зеленый);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мелкую моторику рук;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познавательные процессы (память, мышление, внимание);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усидчивость;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культуру игры (соблюдать правила, радоваться успехам).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Ребенку предлагается найти нужную крышечку и соотнести ее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цвету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нижней частью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бутылочки, закрутить ее к основанию.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1379" y="5177711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изготовления игры нам понадобится фанера, горлышки от пластиковых бутылок, крышечки основных цветов, цветная самоклеящаяся пленка.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761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59832" y="795913"/>
            <a:ext cx="4752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Дидактическая игра «Укрась зонтик»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8" r="8716"/>
          <a:stretch/>
        </p:blipFill>
        <p:spPr>
          <a:xfrm rot="5400000">
            <a:off x="2009775" y="805921"/>
            <a:ext cx="5052441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828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07704" y="955571"/>
            <a:ext cx="648072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2-4 года.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узнавать и правильно называть различные цвета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мелкую моторику рук, координацию движений;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творческое воображение;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познавательные процессы (память, мышление, внимание);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зрительное (сенсорное) восприятие;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интерес, усидчивость;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культуру игры (соблюдать правила, радоваться успехам).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предлагает детям игровую ситуацию: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«Ребята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наш веселый зонтик порвался. Что же делать? Чтобы дождь не замочил, надо зонтик заштопать, поставить круглые заплатки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1379" y="5177711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изготовления игры нам понадобится цветной картон, пластмассовые крышечки различных цветов, шаблон зонтика.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1730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362</TotalTime>
  <Words>200</Words>
  <Application>Microsoft Office PowerPoint</Application>
  <PresentationFormat>Экран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Волна</vt:lpstr>
      <vt:lpstr>Муниципальное дошкольное автономное учреждение  «Детский сад № 91 комбинированного типа «Росинка» г. Орска»</vt:lpstr>
      <vt:lpstr>Презентация PowerPoint</vt:lpstr>
      <vt:lpstr>Дидактическая игра «Подбери крышечку»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Админ</cp:lastModifiedBy>
  <cp:revision>19</cp:revision>
  <dcterms:created xsi:type="dcterms:W3CDTF">2023-02-26T18:05:52Z</dcterms:created>
  <dcterms:modified xsi:type="dcterms:W3CDTF">2024-10-16T10:54:04Z</dcterms:modified>
</cp:coreProperties>
</file>