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71B1-CABB-4AF4-A591-AF62E9654BEB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C6D2-470C-4E53-8E92-6AEE0A28C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71B1-CABB-4AF4-A591-AF62E9654BEB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C6D2-470C-4E53-8E92-6AEE0A28C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71B1-CABB-4AF4-A591-AF62E9654BEB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C6D2-470C-4E53-8E92-6AEE0A28C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71B1-CABB-4AF4-A591-AF62E9654BEB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C6D2-470C-4E53-8E92-6AEE0A28C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71B1-CABB-4AF4-A591-AF62E9654BEB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C6D2-470C-4E53-8E92-6AEE0A28C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71B1-CABB-4AF4-A591-AF62E9654BEB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C6D2-470C-4E53-8E92-6AEE0A28C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71B1-CABB-4AF4-A591-AF62E9654BEB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C6D2-470C-4E53-8E92-6AEE0A28C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71B1-CABB-4AF4-A591-AF62E9654BEB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C6D2-470C-4E53-8E92-6AEE0A28C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71B1-CABB-4AF4-A591-AF62E9654BEB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C6D2-470C-4E53-8E92-6AEE0A28C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71B1-CABB-4AF4-A591-AF62E9654BEB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C6D2-470C-4E53-8E92-6AEE0A28C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71B1-CABB-4AF4-A591-AF62E9654BEB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C6D2-470C-4E53-8E92-6AEE0A28C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571B1-CABB-4AF4-A591-AF62E9654BEB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8C6D2-470C-4E53-8E92-6AEE0A28C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Пин содержит: 様々な大きさの長方形でフレームを描いたシンプルだけどカラフルなイラストフレーム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071678"/>
            <a:ext cx="7772400" cy="1528772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accent4"/>
                </a:solidFill>
              </a:rPr>
              <a:t>Дидактическая </a:t>
            </a:r>
            <a:r>
              <a:rPr lang="ru-RU" sz="4000" b="1" dirty="0" smtClean="0">
                <a:solidFill>
                  <a:schemeClr val="accent4"/>
                </a:solidFill>
              </a:rPr>
              <a:t>игра из бросового материала </a:t>
            </a:r>
            <a:br>
              <a:rPr lang="ru-RU" sz="4000" b="1" dirty="0" smtClean="0">
                <a:solidFill>
                  <a:schemeClr val="accent4"/>
                </a:solidFill>
              </a:rPr>
            </a:br>
            <a:r>
              <a:rPr lang="ru-RU" sz="4000" b="1" dirty="0" smtClean="0">
                <a:solidFill>
                  <a:schemeClr val="accent4"/>
                </a:solidFill>
              </a:rPr>
              <a:t>«</a:t>
            </a:r>
            <a:r>
              <a:rPr lang="ru-RU" sz="4000" b="1" dirty="0">
                <a:solidFill>
                  <a:schemeClr val="accent4"/>
                </a:solidFill>
              </a:rPr>
              <a:t>Собери бусы для мамы»</a:t>
            </a:r>
            <a:r>
              <a:rPr lang="ru-RU" sz="4000" b="1" i="1" dirty="0">
                <a:solidFill>
                  <a:schemeClr val="accent4"/>
                </a:solidFill>
              </a:rPr>
              <a:t> </a:t>
            </a:r>
            <a:r>
              <a:rPr lang="ru-RU" b="1" i="1" dirty="0">
                <a:solidFill>
                  <a:srgbClr val="002060"/>
                </a:solidFill>
              </a:rPr>
              <a:t/>
            </a:r>
            <a:br>
              <a:rPr lang="ru-RU" b="1" i="1" dirty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642918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Муниципальное дошкольное образовательное автономное учреждение </a:t>
            </a:r>
            <a:br>
              <a:rPr lang="ru-RU" dirty="0" smtClean="0"/>
            </a:br>
            <a:r>
              <a:rPr lang="ru-RU" dirty="0" smtClean="0"/>
              <a:t>«Центр развития ребенка – детский сад № 56 «Надежда» г. Орска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43570" y="5000636"/>
            <a:ext cx="3000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kern="0" dirty="0" smtClean="0">
                <a:cs typeface="Arial" pitchFamily="34" charset="0"/>
              </a:rPr>
              <a:t>Воспитатель 1к.к.: </a:t>
            </a:r>
            <a:r>
              <a:rPr kumimoji="1" lang="ru-RU" kern="0" dirty="0" err="1" smtClean="0">
                <a:cs typeface="Arial" pitchFamily="34" charset="0"/>
              </a:rPr>
              <a:t>Шумова.О.С</a:t>
            </a:r>
            <a:r>
              <a:rPr kumimoji="1" lang="ru-RU" kern="0" dirty="0">
                <a:cs typeface="Arial" pitchFamily="34" charset="0"/>
              </a:rPr>
              <a:t>. </a:t>
            </a:r>
            <a:endParaRPr lang="ru-RU" dirty="0">
              <a:cs typeface="Arial" pitchFamily="34" charset="0"/>
            </a:endParaRPr>
          </a:p>
        </p:txBody>
      </p:sp>
      <p:pic>
        <p:nvPicPr>
          <p:cNvPr id="2050" name="Picture 2" descr="Бусы мультяшны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1414" y="3558397"/>
            <a:ext cx="3009082" cy="2442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ин содержит: 様々な大きさの長方形でフレームを描いたシンプルだけどカラフルなイラストフレーム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857255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chemeClr val="accent4"/>
                </a:solidFill>
              </a:rPr>
              <a:t>Дидактическая игра </a:t>
            </a:r>
            <a:r>
              <a:rPr lang="ru-RU" sz="3100" b="1" dirty="0" smtClean="0">
                <a:solidFill>
                  <a:schemeClr val="accent4"/>
                </a:solidFill>
              </a:rPr>
              <a:t>из бросового материала «Собери </a:t>
            </a:r>
            <a:r>
              <a:rPr lang="ru-RU" sz="3100" b="1" dirty="0">
                <a:solidFill>
                  <a:schemeClr val="accent4"/>
                </a:solidFill>
              </a:rPr>
              <a:t>бусы для мамы»</a:t>
            </a:r>
            <a:r>
              <a:rPr lang="ru-RU" sz="3100" b="1" i="1" dirty="0">
                <a:solidFill>
                  <a:schemeClr val="accent4"/>
                </a:solidFill>
              </a:rPr>
              <a:t> </a:t>
            </a:r>
            <a:r>
              <a:rPr lang="ru-RU" i="1" dirty="0"/>
              <a:t/>
            </a:r>
            <a:br>
              <a:rPr lang="ru-RU" i="1" dirty="0"/>
            </a:br>
            <a:endParaRPr lang="ru-RU" dirty="0"/>
          </a:p>
        </p:txBody>
      </p:sp>
      <p:pic>
        <p:nvPicPr>
          <p:cNvPr id="8" name="Рисунок 7" descr="C:\Users\Zver\AppData\Local\Microsoft\Windows\INetCache\Content.Word\IMG20241016142018.jpg"/>
          <p:cNvPicPr/>
          <p:nvPr/>
        </p:nvPicPr>
        <p:blipFill>
          <a:blip r:embed="rId3" cstate="print">
            <a:lum contrast="10000"/>
          </a:blip>
          <a:srcRect t="2029" b="10724"/>
          <a:stretch>
            <a:fillRect/>
          </a:stretch>
        </p:blipFill>
        <p:spPr bwMode="auto">
          <a:xfrm>
            <a:off x="857224" y="1571612"/>
            <a:ext cx="7500990" cy="4572032"/>
          </a:xfrm>
          <a:prstGeom prst="flowChartDocumen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ин содержит: 様々な大きさの長方形でフレームを描いたシンプルだけどカラフルなイラストフレーム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642910" y="642918"/>
            <a:ext cx="7929618" cy="549818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Для изготовления этой игры вам понадобится: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Плотный картон, детский рисунок «портрет мамы», ножницы, клей карандаш, канцелярский нож, старые высохшие фломастеры, цветные шнурки.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i="1" dirty="0"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i="1" dirty="0"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i="1" dirty="0"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i="1" dirty="0"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i="1" dirty="0"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Способ изготовления: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Портрет мамы  наклеить на картон и вырезать по контуру 4 варианта, блузки у мам раскрасить в основные цвета (красный, синий, зелёный, жёлтый). Фломастеры разрезать на 4-5 частей - это будут бусины. Нанизать бусины на шнурки и</a:t>
            </a:r>
            <a:r>
              <a:rPr kumimoji="0" lang="en-US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бусы для мамы готовы!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5" name="Рисунок 4" descr="C:\Users\Zver\Desktop\IMG_20241016_1431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643050"/>
            <a:ext cx="221457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Zver\AppData\Local\Microsoft\Windows\INetCache\Content.Word\IMG2024101614271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857364"/>
            <a:ext cx="2009775" cy="154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Zver\Desktop\IMG_20241016_14352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2285992"/>
            <a:ext cx="3071834" cy="2289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ин содержит: 様々な大きさの長方形でフレームを描いたシンプルだけどカラフルなイラストフレーム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714348" y="428604"/>
            <a:ext cx="7786742" cy="595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>
              <a:solidFill>
                <a:srgbClr val="11111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Данная дидактическая игра предназначена для работы с детьми всех возрастных групп.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 В данный момент я работаю с детьми младшего возраста, поэтому изготовила  бусины 4 основных цветов.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Цель игры: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формировать умение различать цвета и группировать их.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Задачи: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учить составлять бусы разных цветов;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учить детей выполнять действия по инструкции воспитателя;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развивать мелкую моторику рук, координацию рук;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развивать зрительное внимание;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воспитывать доброжелательное отношение к маме, желание сделать ей приятное.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</a:p>
          <a:p>
            <a:endParaRPr lang="ru-RU" i="1" dirty="0">
              <a:solidFill>
                <a:srgbClr val="111111"/>
              </a:solidFill>
              <a:cs typeface="Arial" pitchFamily="34" charset="0"/>
            </a:endParaRPr>
          </a:p>
          <a:p>
            <a:r>
              <a:rPr lang="ru-RU" b="1" dirty="0" smtClean="0"/>
              <a:t>Методические </a:t>
            </a:r>
            <a:r>
              <a:rPr lang="ru-RU" b="1" dirty="0"/>
              <a:t>рекомендации:</a:t>
            </a:r>
            <a:endParaRPr lang="ru-RU" i="1" dirty="0"/>
          </a:p>
          <a:p>
            <a:r>
              <a:rPr lang="ru-RU" dirty="0"/>
              <a:t>Взрослый контролирует правильность выполнения упражнений детьми раннего, младшего, среднего дошкольного возраста. Дети старшего дошкольного возраста выполняют самостоятельно, согласно словесной инструкции.</a:t>
            </a:r>
            <a:endParaRPr lang="ru-RU" i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ин содержит: 様々な大きさの長方形でフレームを描いたシンプルだけどカラフルなイラストフレーム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714348" y="642918"/>
            <a:ext cx="7786743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Ход игры: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Ранний возраст: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Дети, под присмотром взрослого,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рассматривают, трогают бусы. По заданию воспитателя дети нанизывают разноцветные 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бусы на шнурок.</a:t>
            </a:r>
            <a:endParaRPr kumimoji="0" lang="ru-RU" b="0" i="0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Младший возраст: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1 вариант.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Ребёнок рассматривает бусы. По заданию воспитателя ребенок выбирает бусинки определенного одного цвета и нанизывает на шнурок. Если все одинакового цвета – правильно. Также можно собрать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 бусы в цвет маминой блузки.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2 вариант.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По заданию воспитателя ребенок выбирает бусинки двух цветов (красный и синий) и, чередуя их, нанизывает на шнурок.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dirty="0" smtClean="0"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ea typeface="Times New Roman" pitchFamily="18" charset="0"/>
                <a:cs typeface="Arial" pitchFamily="34" charset="0"/>
              </a:rPr>
              <a:t>С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редний возраст: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Игра может носить соревновательный характер. Дети договариваются, о том, какого цвета будут собирать бусы. По команде дети начинают собирать. Кто вперёд и правильно соберёт – тот и победит.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Старший возраст: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 бусы можно добавить другие цвета. Также их можно использовать для счета, состава числа, при составлении задач и т. д.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127</Words>
  <Application>Microsoft Office PowerPoint</Application>
  <PresentationFormat>Экран (4:3)</PresentationFormat>
  <Paragraphs>47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Дидактическая игра из бросового материала  «Собери бусы для мамы»  </vt:lpstr>
      <vt:lpstr>Дидактическая игра из бросового материала «Собери бусы для мамы»  </vt:lpstr>
      <vt:lpstr>Слайд 3</vt:lpstr>
      <vt:lpstr>Слайд 4</vt:lpstr>
      <vt:lpstr>Слайд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«Собери бусы для мамы»</dc:title>
  <dc:creator>Zver</dc:creator>
  <cp:lastModifiedBy>Zver</cp:lastModifiedBy>
  <cp:revision>6</cp:revision>
  <dcterms:created xsi:type="dcterms:W3CDTF">2024-10-16T13:10:10Z</dcterms:created>
  <dcterms:modified xsi:type="dcterms:W3CDTF">2024-10-16T16:22:21Z</dcterms:modified>
</cp:coreProperties>
</file>