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93D-F81E-4F4F-AB09-CB63AFFC56CA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DB21-75CF-4F6B-98FE-3E283F4A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93D-F81E-4F4F-AB09-CB63AFFC56CA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DB21-75CF-4F6B-98FE-3E283F4A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93D-F81E-4F4F-AB09-CB63AFFC56CA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DB21-75CF-4F6B-98FE-3E283F4A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93D-F81E-4F4F-AB09-CB63AFFC56CA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DB21-75CF-4F6B-98FE-3E283F4A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93D-F81E-4F4F-AB09-CB63AFFC56CA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DB21-75CF-4F6B-98FE-3E283F4A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93D-F81E-4F4F-AB09-CB63AFFC56CA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DB21-75CF-4F6B-98FE-3E283F4A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93D-F81E-4F4F-AB09-CB63AFFC56CA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DB21-75CF-4F6B-98FE-3E283F4A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93D-F81E-4F4F-AB09-CB63AFFC56CA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DB21-75CF-4F6B-98FE-3E283F4A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93D-F81E-4F4F-AB09-CB63AFFC56CA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DB21-75CF-4F6B-98FE-3E283F4A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93D-F81E-4F4F-AB09-CB63AFFC56CA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DB21-75CF-4F6B-98FE-3E283F4A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93D-F81E-4F4F-AB09-CB63AFFC56CA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DB21-75CF-4F6B-98FE-3E283F4A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E93D-F81E-4F4F-AB09-CB63AFFC56CA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0DB21-75CF-4F6B-98FE-3E283F4A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i?id=e621c60bbf5f64efd79914434622beb5c9550877-1063729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785926"/>
            <a:ext cx="821537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Дидактическое пособие: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«Автобус безопасности»</a:t>
            </a:r>
            <a:b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для детей 5-7лет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14818"/>
            <a:ext cx="5429288" cy="42862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 воспитатель 1К: </a:t>
            </a:r>
            <a:r>
              <a:rPr lang="ru-RU" b="1" dirty="0" err="1" smtClean="0">
                <a:solidFill>
                  <a:schemeClr val="tx1"/>
                </a:solidFill>
              </a:rPr>
              <a:t>Шумова</a:t>
            </a:r>
            <a:r>
              <a:rPr lang="ru-RU" b="1" dirty="0" smtClean="0">
                <a:solidFill>
                  <a:schemeClr val="tx1"/>
                </a:solidFill>
              </a:rPr>
              <a:t> О. С.</a:t>
            </a:r>
          </a:p>
          <a:p>
            <a:endParaRPr lang="ru-RU" dirty="0"/>
          </a:p>
        </p:txBody>
      </p:sp>
      <p:sp>
        <p:nvSpPr>
          <p:cNvPr id="1026" name="AutoShape 2" descr="https://top-fon.com/uploads/posts/2023-01/1674974306_top-fon-com-p-fon-dlya-prezentatsii-dorozhnoe-dvizhenie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№56 «Надежда» г. Орска»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Рисунок 8" descr="Не игрый с острыми предметами"/>
          <p:cNvPicPr/>
          <p:nvPr/>
        </p:nvPicPr>
        <p:blipFill>
          <a:blip r:embed="rId3"/>
          <a:srcRect l="12921" r="8427"/>
          <a:stretch>
            <a:fillRect/>
          </a:stretch>
        </p:blipFill>
        <p:spPr bwMode="auto">
          <a:xfrm>
            <a:off x="0" y="2071678"/>
            <a:ext cx="2000264" cy="204407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ожар мультяшный"/>
          <p:cNvPicPr/>
          <p:nvPr/>
        </p:nvPicPr>
        <p:blipFill>
          <a:blip r:embed="rId4">
            <a:lum bright="-10000" contrast="10000"/>
          </a:blip>
          <a:srcRect l="1531" r="3236" b="-12242"/>
          <a:stretch>
            <a:fillRect/>
          </a:stretch>
        </p:blipFill>
        <p:spPr bwMode="auto">
          <a:xfrm flipH="1">
            <a:off x="7286644" y="1071546"/>
            <a:ext cx="1857356" cy="200024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4f1a95a54e43acd94be86d5f9286d7ca60277021-10755803-images-thumbs&amp;n=13"/>
          <p:cNvPicPr/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628654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2 </a:t>
            </a:r>
            <a:r>
              <a:rPr lang="ru-RU" sz="2400" b="1" dirty="0" smtClean="0">
                <a:solidFill>
                  <a:srgbClr val="C00000"/>
                </a:solidFill>
              </a:rPr>
              <a:t>вариант игры: </a:t>
            </a:r>
            <a:r>
              <a:rPr lang="ru-RU" sz="2400" b="1" dirty="0" smtClean="0"/>
              <a:t>Ход игры:</a:t>
            </a:r>
            <a:br>
              <a:rPr lang="ru-RU" sz="2400" b="1" dirty="0" smtClean="0"/>
            </a:br>
            <a:r>
              <a:rPr lang="ru-RU" sz="2400" dirty="0" smtClean="0"/>
              <a:t>В игре принимают участие не более трёх детей. Воспитатель раздает карточки с ситуациями детям, по 4 карточки каждому ребенку. Дети рассматривают свои карточки, и вкладывают в нужный кармашек. Выигрывает тот, кто не только первым вложит все карточки, но и расскажет, почему он выбрал эту картинку и вложил в этот кармашек.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Игра «Дорисуй, чего не хватает»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Цель: </a:t>
            </a:r>
            <a:r>
              <a:rPr lang="ru-RU" sz="2400" dirty="0" smtClean="0"/>
              <a:t>уточнить знания об электрических приборах и их частях. Закрепить знания правил пожарной безопасности.</a:t>
            </a:r>
            <a:br>
              <a:rPr lang="ru-RU" sz="2400" dirty="0" smtClean="0"/>
            </a:br>
            <a:r>
              <a:rPr lang="ru-RU" sz="2400" b="1" dirty="0" smtClean="0"/>
              <a:t>Материалы и оборудование: </a:t>
            </a:r>
            <a:r>
              <a:rPr lang="ru-RU" sz="2400" dirty="0" err="1" smtClean="0"/>
              <a:t>дид.пособие</a:t>
            </a:r>
            <a:r>
              <a:rPr lang="ru-RU" sz="2400" dirty="0" smtClean="0"/>
              <a:t> «Автобус безопасности». </a:t>
            </a:r>
            <a:br>
              <a:rPr lang="ru-RU" sz="2400" dirty="0" smtClean="0"/>
            </a:br>
            <a:r>
              <a:rPr lang="ru-RU" sz="2400" b="1" dirty="0" smtClean="0"/>
              <a:t>Ход:</a:t>
            </a:r>
            <a:r>
              <a:rPr lang="ru-RU" sz="2400" dirty="0" smtClean="0"/>
              <a:t> Детям предлагается дорисовать недостающие детали </a:t>
            </a:r>
            <a:r>
              <a:rPr lang="ru-RU" sz="2400" dirty="0" smtClean="0"/>
              <a:t>электрических приборов </a:t>
            </a:r>
            <a:r>
              <a:rPr lang="ru-RU" sz="2400" dirty="0" smtClean="0"/>
              <a:t>(электрический шнур, вилка; ручка, крышка или носик чайника,</a:t>
            </a:r>
            <a:br>
              <a:rPr lang="ru-RU" sz="2400" dirty="0" smtClean="0"/>
            </a:br>
            <a:r>
              <a:rPr lang="ru-RU" sz="2400" dirty="0" smtClean="0"/>
              <a:t>шланг пылесоса и т.д.) и раскрасить их, рассказать, для чего они предназначены и как с ними нужно обращаться.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latin typeface="+mn-lt"/>
              </a:rPr>
              <a:t> </a:t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</a:b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4f1a95a54e43acd94be86d5f9286d7ca60277021-10755803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Zver\AppData\Local\Microsoft\Windows\INetCache\IE\0FFWC2HJ\20220209_173656[1].jpg"/>
          <p:cNvPicPr/>
          <p:nvPr/>
        </p:nvPicPr>
        <p:blipFill>
          <a:blip r:embed="rId3" cstate="print">
            <a:lum contrast="20000"/>
          </a:blip>
          <a:srcRect l="2008" r="7099" b="7325"/>
          <a:stretch>
            <a:fillRect/>
          </a:stretch>
        </p:blipFill>
        <p:spPr bwMode="auto">
          <a:xfrm>
            <a:off x="3857620" y="214290"/>
            <a:ext cx="4302375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Zver\AppData\Local\Microsoft\Windows\INetCache\IE\Y5F5BPJR\20220208_175007[1].jpg"/>
          <p:cNvPicPr/>
          <p:nvPr/>
        </p:nvPicPr>
        <p:blipFill>
          <a:blip r:embed="rId4" cstate="print">
            <a:lum contrast="20000"/>
          </a:blip>
          <a:srcRect l="2677" t="7534" r="3712"/>
          <a:stretch>
            <a:fillRect/>
          </a:stretch>
        </p:blipFill>
        <p:spPr bwMode="auto">
          <a:xfrm rot="5400000">
            <a:off x="-71470" y="500042"/>
            <a:ext cx="371477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Zver\AppData\Local\Microsoft\Windows\INetCache\IE\FHVULLU0\20220209_174220[1].jpg"/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500034" y="3786190"/>
            <a:ext cx="4071966" cy="2786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Zver\AppData\Local\Microsoft\Windows\INetCache\IE\FHVULLU0\20220209_174543[2].jpg"/>
          <p:cNvPicPr/>
          <p:nvPr/>
        </p:nvPicPr>
        <p:blipFill>
          <a:blip r:embed="rId6" cstate="print">
            <a:lum bright="10000" contrast="10000"/>
          </a:blip>
          <a:srcRect r="11179"/>
          <a:stretch>
            <a:fillRect/>
          </a:stretch>
        </p:blipFill>
        <p:spPr bwMode="auto">
          <a:xfrm>
            <a:off x="4857752" y="3286124"/>
            <a:ext cx="400052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4f1a95a54e43acd94be86d5f9286d7ca60277021-10755803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Zver\AppData\Local\Microsoft\Windows\INetCache\Content.Word\20211013_174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4050291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Zver\AppData\Local\Microsoft\Windows\INetCache\Content.Word\20211207_1840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Zver\AppData\Local\Microsoft\Windows\INetCache\Content.Word\20211126_1754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286124"/>
            <a:ext cx="3214710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Zver\AppData\Local\Microsoft\Windows\INetCache\Content.Word\20211126_1756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929066"/>
            <a:ext cx="2978516" cy="2150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Zver\AppData\Local\Microsoft\Windows\INetCache\Content.Word\20211126_1755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571876"/>
            <a:ext cx="2740025" cy="2309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4f1a95a54e43acd94be86d5f9286d7ca60277021-10755803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Дидактическое пособие 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«АВТОБУС БЕЗОПАСНОСТИ»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Zver\AppData\Local\Microsoft\Windows\INetCache\IE\FHVULLU0\20211207_183856[1].jpg"/>
          <p:cNvPicPr/>
          <p:nvPr/>
        </p:nvPicPr>
        <p:blipFill>
          <a:blip r:embed="rId3" cstate="print">
            <a:lum contrast="20000"/>
          </a:blip>
          <a:srcRect t="27360" r="2459" b="1671"/>
          <a:stretch>
            <a:fillRect/>
          </a:stretch>
        </p:blipFill>
        <p:spPr bwMode="auto">
          <a:xfrm>
            <a:off x="214282" y="1285860"/>
            <a:ext cx="8715436" cy="535782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4f1a95a54e43acd94be86d5f9286d7ca60277021-10755803-images-thumbs&amp;n=13"/>
          <p:cNvPicPr/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86874" cy="62865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Дидактическое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пособие «Автобус безопасности» </a:t>
            </a:r>
            <a:r>
              <a:rPr lang="ru-RU" sz="2400" dirty="0" smtClean="0">
                <a:latin typeface="+mn-lt"/>
                <a:cs typeface="Arial" pitchFamily="34" charset="0"/>
              </a:rPr>
              <a:t>— это совокупность дидактической и словесной игры, оно охватывает многообразие различных игр, и имеет наглядность. В  пособии собраны материалы по ОБЖ для развивающих занятий с детьми дошкольного возраста (5-7лет). </a:t>
            </a:r>
            <a:br>
              <a:rPr lang="ru-RU" sz="2400" dirty="0" smtClean="0">
                <a:latin typeface="+mn-lt"/>
                <a:cs typeface="Arial" pitchFamily="34" charset="0"/>
              </a:rPr>
            </a:br>
            <a:r>
              <a:rPr lang="ru-RU" sz="2400" dirty="0" smtClean="0">
                <a:latin typeface="+mn-lt"/>
                <a:cs typeface="Arial" pitchFamily="34" charset="0"/>
              </a:rPr>
              <a:t>Занятия можно проводить с детьми как коллективно, так и индивидуально, усложняя их с учетом возраста детей. </a:t>
            </a:r>
            <a:br>
              <a:rPr lang="ru-RU" sz="2400" dirty="0" smtClean="0">
                <a:latin typeface="+mn-lt"/>
                <a:cs typeface="Arial" pitchFamily="34" charset="0"/>
              </a:rPr>
            </a:br>
            <a:r>
              <a:rPr lang="ru-RU" sz="2400" dirty="0" smtClean="0">
                <a:latin typeface="+mn-lt"/>
                <a:cs typeface="Arial" pitchFamily="34" charset="0"/>
              </a:rPr>
              <a:t>Пособие многофункциональное, мобильное и очень легкое в использовании. Пособие представлено в виде автобуса из фанеры, состоит из четырёх карманов, в трёх из них находятся  карточки по ОБЖ, а в четвёртом – раскраски на тему ОБЖ. Дети с удовольствием выбирают и размещают карточки в нужные кармашки и раскрашивают раскраски в свободной деятельности.</a:t>
            </a:r>
            <a:br>
              <a:rPr lang="ru-RU" sz="2400" dirty="0" smtClean="0">
                <a:latin typeface="+mn-lt"/>
                <a:cs typeface="Arial" pitchFamily="34" charset="0"/>
              </a:rPr>
            </a:br>
            <a:r>
              <a:rPr lang="ru-RU" sz="2400" dirty="0" smtClean="0">
                <a:latin typeface="+mn-lt"/>
                <a:cs typeface="Arial" pitchFamily="34" charset="0"/>
              </a:rPr>
              <a:t> </a:t>
            </a:r>
            <a:r>
              <a:rPr lang="ru-RU" sz="2400" dirty="0" smtClean="0">
                <a:latin typeface="+mn-lt"/>
                <a:ea typeface="Times New Roman"/>
                <a:cs typeface="Arial" pitchFamily="34" charset="0"/>
              </a:rPr>
              <a:t/>
            </a:r>
            <a:br>
              <a:rPr lang="ru-RU" sz="2400" dirty="0" smtClean="0">
                <a:latin typeface="+mn-lt"/>
                <a:ea typeface="Times New Roman"/>
                <a:cs typeface="Arial" pitchFamily="34" charset="0"/>
              </a:rPr>
            </a:br>
            <a:endParaRPr lang="ru-RU" sz="24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4f1a95a54e43acd94be86d5f9286d7ca60277021-10755803-images-thumbs&amp;n=13"/>
          <p:cNvPicPr/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628654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Цель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ru-RU" sz="2400" dirty="0" smtClean="0">
                <a:latin typeface="+mn-lt"/>
              </a:rPr>
              <a:t> дать детям знания о безопасном поведении дома и на улице. </a:t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Задачи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: 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latin typeface="+mn-lt"/>
              </a:rPr>
              <a:t>- познакомить детей с источниками опасности в быту, на улице, на дороге, в      природе,  уточнить и систематизировать данные представления;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 учить различать потенциально опасные предметы;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 сформировать представления о мерах предосторожности и возможных последствиях их нарушения, о способах безопасного поведения;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 познакомить с необходимыми действиями в случае опасности.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 развивать связную речь, психические процессы: зрительную память, внимание, наблюдательность.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Данное дидактическое пособие имеет 3 раздела: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1. «Личная безопасность»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2. «Безопасность на дороге»</a:t>
            </a:r>
            <a:br>
              <a:rPr lang="ru-RU" sz="2400" dirty="0" smtClean="0">
                <a:latin typeface="+mn-lt"/>
              </a:rPr>
            </a:br>
            <a:r>
              <a:rPr lang="ru-RU" sz="2400" i="1" dirty="0" smtClean="0">
                <a:latin typeface="+mn-lt"/>
              </a:rPr>
              <a:t>3. </a:t>
            </a:r>
            <a:r>
              <a:rPr lang="ru-RU" sz="2400" dirty="0" smtClean="0">
                <a:latin typeface="+mn-lt"/>
              </a:rPr>
              <a:t>«Пожарная безопасность»</a:t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</a:b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4f1a95a54e43acd94be86d5f9286d7ca60277021-10755803-images-thumbs&amp;n=13"/>
          <p:cNvPicPr/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635798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Примеры </a:t>
            </a:r>
            <a:r>
              <a:rPr lang="ru-RU" sz="2400" b="1" dirty="0" smtClean="0">
                <a:solidFill>
                  <a:srgbClr val="C00000"/>
                </a:solidFill>
              </a:rPr>
              <a:t>игр: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Игра «Источники опасности»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Цель: </a:t>
            </a:r>
            <a:br>
              <a:rPr lang="ru-RU" sz="2400" b="1" dirty="0" smtClean="0"/>
            </a:br>
            <a:r>
              <a:rPr lang="ru-RU" sz="2400" dirty="0" smtClean="0"/>
              <a:t>Закрепить знания о предметах, которые могут быть объектами возникновения опасности, формировать умения выбирать картинки предметов по описанной ситуации, воспитывать чувство товарищества. Развивать логическое мышление, внимание, память, речь.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Материалы и оборудование: </a:t>
            </a:r>
            <a:r>
              <a:rPr lang="ru-RU" sz="2400" dirty="0" err="1" smtClean="0"/>
              <a:t>дид.пособие</a:t>
            </a:r>
            <a:r>
              <a:rPr lang="ru-RU" sz="2400" dirty="0" smtClean="0"/>
              <a:t> «Автобус безопасности»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Ход игры:</a:t>
            </a:r>
            <a:br>
              <a:rPr lang="ru-RU" sz="2400" b="1" dirty="0" smtClean="0"/>
            </a:br>
            <a:r>
              <a:rPr lang="ru-RU" sz="2400" dirty="0" smtClean="0"/>
              <a:t>Воспитатель отворачивается, а дети за это время должны взять изображения тех предметов, которые, по их мнению, могут быть опасны. Затем каждый объясняет свой выбор и вкладывает картинку в тот кармашек, какую опасность, по их мнению, представляет этот предмет (1,2 или 3 раздел пособия).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улице. </a:t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</a:b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4f1a95a54e43acd94be86d5f9286d7ca60277021-10755803-images-thumbs&amp;n=13"/>
          <p:cNvPicPr/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628654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Игра </a:t>
            </a:r>
            <a:r>
              <a:rPr lang="ru-RU" sz="2400" b="1" dirty="0" smtClean="0">
                <a:solidFill>
                  <a:srgbClr val="C00000"/>
                </a:solidFill>
              </a:rPr>
              <a:t>«Опасно, не опасно»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Цель: </a:t>
            </a:r>
            <a:br>
              <a:rPr lang="ru-RU" sz="2400" b="1" dirty="0" smtClean="0"/>
            </a:br>
            <a:r>
              <a:rPr lang="ru-RU" sz="2400" dirty="0" smtClean="0"/>
              <a:t>Учить детей отличать опасные жизненные ситуации от не опасных, развивать умение предвидеть результат возможного развития ситуации; закреплять знания правил безопасного поведения; воспитывать ответственность.</a:t>
            </a:r>
            <a:br>
              <a:rPr lang="ru-RU" sz="2400" dirty="0" smtClean="0"/>
            </a:br>
            <a:r>
              <a:rPr lang="ru-RU" sz="2400" b="1" dirty="0" smtClean="0"/>
              <a:t>Материалы и оборудование:</a:t>
            </a:r>
            <a:br>
              <a:rPr lang="ru-RU" sz="2400" b="1" dirty="0" smtClean="0"/>
            </a:br>
            <a:r>
              <a:rPr lang="ru-RU" sz="2400" dirty="0" smtClean="0"/>
              <a:t>Сюжетные картинки с изображением опасных и не опасных для жизни и здоровья ситуаций, </a:t>
            </a:r>
            <a:r>
              <a:rPr lang="ru-RU" sz="2400" dirty="0" err="1" smtClean="0"/>
              <a:t>дид.пособие</a:t>
            </a:r>
            <a:r>
              <a:rPr lang="ru-RU" sz="2400" dirty="0" smtClean="0"/>
              <a:t> «Автобус безопасности» .</a:t>
            </a:r>
            <a:br>
              <a:rPr lang="ru-RU" sz="2400" dirty="0" smtClean="0"/>
            </a:br>
            <a:r>
              <a:rPr lang="ru-RU" sz="2400" b="1" dirty="0" smtClean="0"/>
              <a:t>Ход игры:</a:t>
            </a:r>
            <a:br>
              <a:rPr lang="ru-RU" sz="2400" b="1" dirty="0" smtClean="0"/>
            </a:br>
            <a:r>
              <a:rPr lang="ru-RU" sz="2400" dirty="0" smtClean="0"/>
              <a:t>Игрокам предлагается выбрать карточки только опасных ситуаций и вложить в нужный кармашек пособия, объясняя свой выбор.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</a:b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4f1a95a54e43acd94be86d5f9286d7ca60277021-10755803-images-thumbs&amp;n=13"/>
          <p:cNvPicPr/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628654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Игра  </a:t>
            </a:r>
            <a:r>
              <a:rPr lang="ru-RU" sz="2400" b="1" dirty="0" smtClean="0">
                <a:solidFill>
                  <a:srgbClr val="C00000"/>
                </a:solidFill>
              </a:rPr>
              <a:t>«Почему так получилось?»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Цель: </a:t>
            </a:r>
            <a:br>
              <a:rPr lang="ru-RU" sz="2400" b="1" dirty="0" smtClean="0"/>
            </a:br>
            <a:r>
              <a:rPr lang="ru-RU" sz="2400" dirty="0" smtClean="0"/>
              <a:t>Закрепить представления об опасных ситуациях в быту, о правильных действиях в конкретных ситуациях; развивать внимание; закреплять знания правил безопасного поведения; воспитывать ответственность.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Материалы и оборудование:</a:t>
            </a:r>
            <a:br>
              <a:rPr lang="ru-RU" sz="2400" b="1" dirty="0" smtClean="0"/>
            </a:br>
            <a:r>
              <a:rPr lang="ru-RU" sz="2400" dirty="0" err="1" smtClean="0"/>
              <a:t>дид.пособие</a:t>
            </a:r>
            <a:r>
              <a:rPr lang="ru-RU" sz="2400" dirty="0" smtClean="0"/>
              <a:t> «Автобус безопасности».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Ход игры:</a:t>
            </a:r>
            <a:br>
              <a:rPr lang="ru-RU" sz="2400" b="1" dirty="0" smtClean="0"/>
            </a:br>
            <a:r>
              <a:rPr lang="ru-RU" sz="2400" dirty="0" smtClean="0"/>
              <a:t>Несколько картинок лежат на столе изображением вниз. Ребёнок выбирает любую, рассматривает и рассказывает: что на ней изображено, почему такое случилось с ребенком, что он сделал неправильно, что теперь делать ребёнку  и к какому разделу относится эта ситуация. Затем вкладывает картинку в кармашек.</a:t>
            </a:r>
            <a:br>
              <a:rPr lang="ru-RU" sz="2400" dirty="0" smtClean="0"/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</a:b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4f1a95a54e43acd94be86d5f9286d7ca60277021-10755803-images-thumbs&amp;n=13"/>
          <p:cNvPicPr/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Игра </a:t>
            </a:r>
            <a:r>
              <a:rPr lang="ru-RU" sz="2400" b="1" dirty="0" smtClean="0">
                <a:solidFill>
                  <a:srgbClr val="C00000"/>
                </a:solidFill>
              </a:rPr>
              <a:t>«Опасности вокруг нас»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 Цель: </a:t>
            </a:r>
            <a:br>
              <a:rPr lang="ru-RU" sz="2400" b="1" dirty="0" smtClean="0"/>
            </a:br>
            <a:r>
              <a:rPr lang="ru-RU" sz="2400" dirty="0" smtClean="0"/>
              <a:t>Закреплять знания о правильном поведении и общении с животными, соотносить изображенное на картинках с правильными и неправильными действиями при встрече с животными. Закреплять знания правил безопасного поведения; воспитывать ответственность.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Материалы и оборудование:</a:t>
            </a:r>
            <a:br>
              <a:rPr lang="ru-RU" sz="2400" b="1" dirty="0" smtClean="0"/>
            </a:br>
            <a:r>
              <a:rPr lang="ru-RU" sz="2400" dirty="0" err="1" smtClean="0"/>
              <a:t>дид.пособие</a:t>
            </a:r>
            <a:r>
              <a:rPr lang="ru-RU" sz="2400" dirty="0" smtClean="0"/>
              <a:t> «Автобус безопасности».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Ход игры:</a:t>
            </a:r>
            <a:br>
              <a:rPr lang="ru-RU" sz="2400" b="1" dirty="0" smtClean="0"/>
            </a:br>
            <a:r>
              <a:rPr lang="ru-RU" sz="2400" dirty="0" smtClean="0"/>
              <a:t>Картинки лежат на столе изображением вниз. Ребёнок выбирает любую, рассматривает и рассказывает: что на ней изображено, правильно или неправильно здесь поступает ребёнок. Картинки с изображением правильных действий при встрече с животными ребенок кладёт в кармашек «личная безопасность», а картинки с неправильными действиями оставляет на столе.</a:t>
            </a:r>
            <a:br>
              <a:rPr lang="ru-RU" sz="2400" dirty="0" smtClean="0"/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</a:b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4f1a95a54e43acd94be86d5f9286d7ca60277021-10755803-images-thumbs&amp;n=13"/>
          <p:cNvPicPr/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628654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Игра </a:t>
            </a:r>
            <a:r>
              <a:rPr lang="ru-RU" sz="2400" b="1" dirty="0" smtClean="0">
                <a:solidFill>
                  <a:srgbClr val="C00000"/>
                </a:solidFill>
              </a:rPr>
              <a:t>«Правильно ли ведут себя дети»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200" b="1" dirty="0" smtClean="0"/>
              <a:t>Цель: </a:t>
            </a:r>
            <a:r>
              <a:rPr lang="ru-RU" sz="2200" dirty="0" smtClean="0"/>
              <a:t>Формировать у детей представления и ответственное отношение к тому, что можно и нельзя на улице, дороге, в транспорте, в лесу, в быту.  Развивать логическое мышление, глазомер, внимание, память, речь. Воспитывать умение самостоятельно пользоваться полученными знаниями в повседневной жизни.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Материалы и оборудование:</a:t>
            </a:r>
            <a:br>
              <a:rPr lang="ru-RU" sz="2200" b="1" dirty="0" smtClean="0"/>
            </a:br>
            <a:r>
              <a:rPr lang="ru-RU" sz="2200" dirty="0" smtClean="0"/>
              <a:t>Карточки с правильным и неправильным поведением детей (ситуациями) на дороге, на улице, в транспорте (автобусе и метро.), при пожаре, в лесу, дома, </a:t>
            </a:r>
            <a:r>
              <a:rPr lang="ru-RU" sz="2200" dirty="0" err="1" smtClean="0"/>
              <a:t>дид.пособие</a:t>
            </a:r>
            <a:r>
              <a:rPr lang="ru-RU" sz="2200" dirty="0" smtClean="0"/>
              <a:t> «Автобус безопасности».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C00000"/>
                </a:solidFill>
              </a:rPr>
              <a:t>1 вариант игры: </a:t>
            </a:r>
            <a:r>
              <a:rPr lang="ru-RU" sz="2200" b="1" dirty="0" smtClean="0"/>
              <a:t> Ход игры:</a:t>
            </a:r>
            <a:br>
              <a:rPr lang="ru-RU" sz="2200" b="1" dirty="0" smtClean="0"/>
            </a:br>
            <a:r>
              <a:rPr lang="ru-RU" sz="2200" dirty="0" smtClean="0"/>
              <a:t>Воспитатель выкладывает на столе  карточки с различными ситуациями поведения детей на улице, дороге, в транспорте, в быту, при пожаре и т.д. Дети подходят к столу по очереди, берут картинку и  объясняют, можно так себя вести в этой ситуации  или нет, правильно ли поступают дети или нет. Выигрывает тот, кто правильно объяснит ситуацию на своей картинке и вложит картинку в нужный кармашек.</a:t>
            </a:r>
            <a:br>
              <a:rPr lang="ru-RU" sz="2200" dirty="0" smtClean="0"/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  <a:ea typeface="Times New Roman"/>
                <a:cs typeface="Arial" pitchFamily="34" charset="0"/>
              </a:rPr>
            </a:b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Дидактическое пособие:  «Автобус безопасности» для детей 5-7лет </vt:lpstr>
      <vt:lpstr>Дидактическое пособие  «АВТОБУС БЕЗОПАСНОСТИ»  </vt:lpstr>
      <vt:lpstr>Дидактическое пособие «Автобус безопасности» — это совокупность дидактической и словесной игры, оно охватывает многообразие различных игр, и имеет наглядность. В  пособии собраны материалы по ОБЖ для развивающих занятий с детьми дошкольного возраста (5-7лет).  Занятия можно проводить с детьми как коллективно, так и индивидуально, усложняя их с учетом возраста детей.  Пособие многофункциональное, мобильное и очень легкое в использовании. Пособие представлено в виде автобуса из фанеры, состоит из четырёх карманов, в трёх из них находятся  карточки по ОБЖ, а в четвёртом – раскраски на тему ОБЖ. Дети с удовольствием выбирают и размещают карточки в нужные кармашки и раскрашивают раскраски в свободной деятельности.   </vt:lpstr>
      <vt:lpstr>  Цель: дать детям знания о безопасном поведении дома и на улице.  Задачи:  - познакомить детей с источниками опасности в быту, на улице, на дороге, в      природе,  уточнить и систематизировать данные представления; - учить различать потенциально опасные предметы; - сформировать представления о мерах предосторожности и возможных последствиях их нарушения, о способах безопасного поведения; - познакомить с необходимыми действиями в случае опасности. - развивать связную речь, психические процессы: зрительную память, внимание, наблюдательность. Данное дидактическое пособие имеет 3 раздела: 1. «Личная безопасность» 2. «Безопасность на дороге» 3. «Пожарная безопасность»   </vt:lpstr>
      <vt:lpstr> Примеры игр:  Игра «Источники опасности» Цель:  Закрепить знания о предметах, которые могут быть объектами возникновения опасности, формировать умения выбирать картинки предметов по описанной ситуации, воспитывать чувство товарищества. Развивать логическое мышление, внимание, память, речь.  Материалы и оборудование: дид.пособие «Автобус безопасности» Ход игры: Воспитатель отворачивается, а дети за это время должны взять изображения тех предметов, которые, по их мнению, могут быть опасны. Затем каждый объясняет свой выбор и вкладывает картинку в тот кармашек, какую опасность, по их мнению, представляет этот предмет (1,2 или 3 раздел пособия).   улице.   </vt:lpstr>
      <vt:lpstr>Игра «Опасно, не опасно» Цель:  Учить детей отличать опасные жизненные ситуации от не опасных, развивать умение предвидеть результат возможного развития ситуации; закреплять знания правил безопасного поведения; воспитывать ответственность. Материалы и оборудование: Сюжетные картинки с изображением опасных и не опасных для жизни и здоровья ситуаций, дид.пособие «Автобус безопасности» . Ход игры: Игрокам предлагается выбрать карточки только опасных ситуаций и вложить в нужный кармашек пособия, объясняя свой выбор.   </vt:lpstr>
      <vt:lpstr>Игра  «Почему так получилось?» Цель:  Закрепить представления об опасных ситуациях в быту, о правильных действиях в конкретных ситуациях; развивать внимание; закреплять знания правил безопасного поведения; воспитывать ответственность. Материалы и оборудование: дид.пособие «Автобус безопасности». Ход игры: Несколько картинок лежат на столе изображением вниз. Ребёнок выбирает любую, рассматривает и рассказывает: что на ней изображено, почему такое случилось с ребенком, что он сделал неправильно, что теперь делать ребёнку  и к какому разделу относится эта ситуация. Затем вкладывает картинку в кармашек.   </vt:lpstr>
      <vt:lpstr> Игра «Опасности вокруг нас»  Цель:  Закреплять знания о правильном поведении и общении с животными, соотносить изображенное на картинках с правильными и неправильными действиями при встрече с животными. Закреплять знания правил безопасного поведения; воспитывать ответственность. Материалы и оборудование: дид.пособие «Автобус безопасности». Ход игры: Картинки лежат на столе изображением вниз. Ребёнок выбирает любую, рассматривает и рассказывает: что на ней изображено, правильно или неправильно здесь поступает ребёнок. Картинки с изображением правильных действий при встрече с животными ребенок кладёт в кармашек «личная безопасность», а картинки с неправильными действиями оставляет на столе.   </vt:lpstr>
      <vt:lpstr> Игра «Правильно ли ведут себя дети»  Цель: Формировать у детей представления и ответственное отношение к тому, что можно и нельзя на улице, дороге, в транспорте, в лесу, в быту.  Развивать логическое мышление, глазомер, внимание, память, речь. Воспитывать умение самостоятельно пользоваться полученными знаниями в повседневной жизни. Материалы и оборудование: Карточки с правильным и неправильным поведением детей (ситуациями) на дороге, на улице, в транспорте (автобусе и метро.), при пожаре, в лесу, дома, дид.пособие «Автобус безопасности».  1 вариант игры:  Ход игры: Воспитатель выкладывает на столе  карточки с различными ситуациями поведения детей на улице, дороге, в транспорте, в быту, при пожаре и т.д. Дети подходят к столу по очереди, берут картинку и  объясняют, можно так себя вести в этой ситуации  или нет, правильно ли поступают дети или нет. Выигрывает тот, кто правильно объяснит ситуацию на своей картинке и вложит картинку в нужный кармашек.   </vt:lpstr>
      <vt:lpstr>    2 вариант игры: Ход игры: В игре принимают участие не более трёх детей. Воспитатель раздает карточки с ситуациями детям, по 4 карточки каждому ребенку. Дети рассматривают свои карточки, и вкладывают в нужный кармашек. Выигрывает тот, кто не только первым вложит все карточки, но и расскажет, почему он выбрал эту картинку и вложил в этот кармашек.  Игра «Дорисуй, чего не хватает» Цель: уточнить знания об электрических приборах и их частях. Закрепить знания правил пожарной безопасности. Материалы и оборудование: дид.пособие «Автобус безопасности».  Ход: Детям предлагается дорисовать недостающие детали электрических приборов (электрический шнур, вилка; ручка, крышка или носик чайника, шланг пылесоса и т.д.) и раскрасить их, рассказать, для чего они предназначены и как с ними нужно обращаться.      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по ОБЖ: «Автобус безопасности» для детей 5-7лет </dc:title>
  <dc:creator>Zver</dc:creator>
  <cp:lastModifiedBy>Zver</cp:lastModifiedBy>
  <cp:revision>4</cp:revision>
  <dcterms:created xsi:type="dcterms:W3CDTF">2024-02-04T11:51:55Z</dcterms:created>
  <dcterms:modified xsi:type="dcterms:W3CDTF">2024-02-04T13:45:26Z</dcterms:modified>
</cp:coreProperties>
</file>