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86" r:id="rId4"/>
    <p:sldId id="279" r:id="rId5"/>
    <p:sldId id="285" r:id="rId6"/>
    <p:sldId id="281" r:id="rId7"/>
    <p:sldId id="283" r:id="rId8"/>
    <p:sldId id="289" r:id="rId9"/>
    <p:sldId id="280" r:id="rId10"/>
    <p:sldId id="288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610" autoAdjust="0"/>
    <p:restoredTop sz="82143" autoAdjust="0"/>
  </p:normalViewPr>
  <p:slideViewPr>
    <p:cSldViewPr>
      <p:cViewPr>
        <p:scale>
          <a:sx n="100" d="100"/>
          <a:sy n="100" d="100"/>
        </p:scale>
        <p:origin x="-37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BF1119-1DFE-4810-87A3-3A2ED8A5DE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F48A5-522B-43CC-8B67-F3220A594AEF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ru-RU" altLang="zh-CN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Игровой стретчинг</a:t>
            </a:r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r>
              <a:rPr kumimoji="0" lang="ru-RU" altLang="zh-CN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- это специально подобранные упражнения на растяжку мышц, проводимые с детьми в игровой форме. </a:t>
            </a: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F48A5-522B-43CC-8B67-F3220A594AEF}" type="slidenum">
              <a:rPr lang="en-US"/>
              <a:pPr/>
              <a:t>10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CE479-2991-4BBD-A5D7-E8CDCF926A98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Игровой стретчинг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– это специально подобранные упражнения на растяжку мышц, проводимые с детьми в игровой форме. Занятия, построенные по методике стретчинг (растягивание), включают в себя комплекс поз, обеспечивающих наилучшие условия для растягивания определённых групп мышц.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Занятия </a:t>
            </a:r>
            <a:r>
              <a:rPr lang="ru-RU" sz="1200" b="1" i="1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стретчингом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– 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это хорошая осанка, снижение травматизма, подвижность и гибкость тела, бодрый дух и отличное настроение. Программа занятий игровым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стретчингом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включает в себя элементы лечебной физкультуры, упражнения корректирующей гимнастики, релаксацию, музыкальное сопровождение.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E107-ED93-4894-814B-3B1A6BA5167A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Упражнения игрового стретчинга направлены на укрепление и растяжку различных мышц. Мышц спины и брюшного пресса прогибаясь назад.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E107-ED93-4894-814B-3B1A6BA5167A}" type="slidenum">
              <a:rPr lang="en-US"/>
              <a:pPr/>
              <a:t>4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  <a:buNone/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мышц спины и брюшного пресса</a:t>
            </a:r>
            <a:r>
              <a:rPr lang="ru-RU" sz="1200" baseline="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наклона вперед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E107-ED93-4894-814B-3B1A6BA5167A}" type="slidenum">
              <a:rPr lang="en-US"/>
              <a:pPr/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Упражнения игрового стретчинга также укрепляют 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укрепляют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стопы, боковые мышцы туловища, плечевой пояс и развивают</a:t>
            </a:r>
            <a:r>
              <a:rPr lang="ru-RU" sz="1200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равновесие.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CE479-2991-4BBD-A5D7-E8CDCF926A98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ru-RU" sz="1200" b="1" i="1" dirty="0" smtClean="0"/>
              <a:t>Основные принципы организации занятий</a:t>
            </a:r>
          </a:p>
          <a:p>
            <a:pPr algn="just">
              <a:buFont typeface="Arial" pitchFamily="34" charset="0"/>
              <a:buNone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Наглядность </a:t>
            </a:r>
            <a:r>
              <a:rPr lang="ru-RU" sz="1200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 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Показ физических упражнений, образный рассказ.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Доступность – 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Обучение упражнениям от простого к сложному, от известного к неизвестному, учитывая степень подготовленности детей.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Систематичность – 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Регулярность занятий, повышение нагрузки, увеличение количества упражнений, усложнения техники их выполнения.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Закрепление навыков – 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многократное выполнение упражнений. Умение выполнять их самостоятельно, вне занятий.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Индивидуально-дифференциальный подход – 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Учет особенностей возраста, состояния здоровья каждого ребенка.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Сознательность – 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Понимание пользы выполнения упражнения, потребность их выполнять.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E107-ED93-4894-814B-3B1A6BA5167A}" type="slidenum">
              <a:rPr lang="en-US"/>
              <a:pPr/>
              <a:t>7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Основные правила стретчинга: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1.Все упражнения должны выполняться в состоянии расслабленности мышц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2.Упражнения требуют концентрации внимания на той части тела, которая в данный момент растягивается.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3.Дыхание должно быть ровным, задерживать дыхание не надо.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4.Занятия – регулярными (не менее 2 раз в неделю).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CE479-2991-4BBD-A5D7-E8CDCF926A98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Структура занятия по игровому стретчингу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Включает в себя несколько естественно переходящих одна в другую частей: подготовительную, основную и заключительную.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Подготовительная часть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- начальная организация занимающихся, сосредоточение их внимания, установка на эмоциональный и психологический настрой. Это достигается с помощью специальных упражнений в различных видах ходьбы, бега, прыжков для принятия правильной осанки и укрепления свода стопы, координации движений, ориентации в пространстве, развития внимания, далее ОРУ или музыкально – ритмические движения. Заканчивается подготовительная часть дыхательными упражнениями.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Основная часть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— упражнения стретчинга, которые чаще всего выполняются из положения сидя или лежа на полу. Главная задача этой части состоит в том, чтобы увеличить силу и статическую выносливость мышц для удержания позвоночника в прямом положении. Детям от 3до 4 лет предлагается до 6 игровых упражнений, детям от 5 до 7 лет — до 10 упражнений. Подвижная игра.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Заключительная часть</a:t>
            </a:r>
            <a:r>
              <a:rPr lang="ru-RU" sz="1200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: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расслабление или релаксация (приведение организма ребенка и его эмоциональной сферы в спокойное состояние после физических нагрузок; дети расслабляются, слушая спокойную, тихую музыку).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DE107-ED93-4894-814B-3B1A6BA5167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Физкультминутка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— кратковременные физические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упражне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​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ния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— проводится в перерыве между занятиями, а также в процессе занятий, требующих интеллектуального напряжения (развитие речи,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ри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​сование, математика и др.).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помощью включения в физкультминутку движений по методике игрового стретчинга снимается 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утомле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​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ние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восстанавливается эмоционально-положительное состояние ре​</a:t>
            </a:r>
            <a:r>
              <a:rPr lang="ru-R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бенка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Совместная деятельность: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отличие от занятий, не имеет четкой структуры, конкретного программного содержания и не ограничена по времени. Организуется в утренние и вечерние часы и проводится в свободной форме. В вечернее время игровой стретчинг, как совместная деятельность может быть организован, как кружковая работа.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Самостоятельная двигательная деятельность:</a:t>
            </a:r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Знания и умения, двигательные навыки, сформированные у ребенка в организованных формах двигательной деятельности, успешно переносятся в повседневную жизнь, в самостоятельную двигательную деятельность в течение дня. Благодаря тому, что упражнения игрового стретчинга проводятся в игровой форме и тем самым становятся очень интересны и привлекательны для детей, вполне понятно, что дошкольники переносят их в свою повседневную жизнь. Эти упражнения должны лишь целенаправленно организовываться педагогом, который продумывает формы и виды деятельности и осуществляет ее корректировку.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Упражнения по методике игрового стретчинга могут быть включены в </a:t>
            </a:r>
            <a:r>
              <a:rPr lang="ru-RU" sz="1200" b="1" i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утреннюю гимнастику, в гимнастику после дневного сна, в физкультурные досуги, праздники.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3352800"/>
            <a:ext cx="70866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978275"/>
            <a:ext cx="7086600" cy="441325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74638"/>
            <a:ext cx="2114550" cy="6354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91250" cy="6354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38481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458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348880"/>
            <a:ext cx="7105600" cy="936104"/>
          </a:xfrm>
        </p:spPr>
        <p:txBody>
          <a:bodyPr/>
          <a:lstStyle/>
          <a:p>
            <a:r>
              <a:rPr lang="ru-RU" dirty="0" smtClean="0"/>
              <a:t>«Игровой стретчинг, как средство </a:t>
            </a:r>
            <a:r>
              <a:rPr lang="ru-RU" dirty="0" smtClean="0"/>
              <a:t>физического развития </a:t>
            </a:r>
            <a:r>
              <a:rPr lang="ru-RU" dirty="0" smtClean="0"/>
              <a:t>детей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357950" y="4857760"/>
            <a:ext cx="2592288" cy="993862"/>
          </a:xfrm>
        </p:spPr>
        <p:txBody>
          <a:bodyPr/>
          <a:lstStyle/>
          <a:p>
            <a:pPr algn="just"/>
            <a:r>
              <a:rPr lang="ru-RU" sz="2000" dirty="0" smtClean="0"/>
              <a:t>Подготовила инструктор по ФК Белова С.П.</a:t>
            </a:r>
            <a:endParaRPr lang="ru-RU" sz="2000" dirty="0" smtClean="0"/>
          </a:p>
          <a:p>
            <a:pPr algn="just"/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348880"/>
            <a:ext cx="7105600" cy="936104"/>
          </a:xfrm>
        </p:spPr>
        <p:txBody>
          <a:bodyPr/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  <a:r>
              <a:rPr lang="ru-R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s://avatars.mds.yandex.net/get-pdb/1245924/5bb3d3c2-4704-4cbf-afaf-390cc3ab00a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375839"/>
            <a:ext cx="3844097" cy="2208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23528" y="1392885"/>
            <a:ext cx="864096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/>
            <a:r>
              <a:rPr kumimoji="0" lang="ru-RU" altLang="zh-CN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kumimoji="0" lang="ru-RU" altLang="zh-CN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Игра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ведущий вид деятельности дошкольника. Упражнения стретчинга носят имитационных характер и выполняются по ходу сюжетно-ролевой игры, состоящей из взаимосвязанных игровой ситуаций, заданий, упражнений, подобранных таким образом, чтобы</a:t>
            </a:r>
            <a:endParaRPr kumimoji="0" lang="ru-RU" altLang="zh-CN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64502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содействовать  решению оздоровительных и </a:t>
            </a:r>
          </a:p>
          <a:p>
            <a:pPr lvl="0" algn="l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развивающих задач.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04664"/>
            <a:ext cx="6647656" cy="792088"/>
          </a:xfrm>
        </p:spPr>
        <p:txBody>
          <a:bodyPr/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Упражнения игрового стретчинга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556792"/>
            <a:ext cx="6696744" cy="64807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мышц спины и брюшного пресса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прогиба назад</a:t>
            </a:r>
            <a:endParaRPr lang="ru-RU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10242" name="Picture 2" descr="http://yogazt.com.ua/wp-content/uploads/kids-yoga.jpg"/>
          <p:cNvPicPr>
            <a:picLocks noChangeAspect="1" noChangeArrowheads="1"/>
          </p:cNvPicPr>
          <p:nvPr/>
        </p:nvPicPr>
        <p:blipFill>
          <a:blip r:embed="rId4" cstate="print"/>
          <a:srcRect l="15865" t="8790" r="15398" b="8057"/>
          <a:stretch>
            <a:fillRect/>
          </a:stretch>
        </p:blipFill>
        <p:spPr bwMode="auto">
          <a:xfrm>
            <a:off x="2123728" y="2852936"/>
            <a:ext cx="2919042" cy="2232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5" y="530120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96713"/>
                </a:solidFill>
              </a:rPr>
              <a:t>«Кораблик»</a:t>
            </a:r>
            <a:endParaRPr lang="ru-RU" sz="2000" i="1" dirty="0">
              <a:solidFill>
                <a:srgbClr val="096713"/>
              </a:solidFill>
            </a:endParaRPr>
          </a:p>
        </p:txBody>
      </p:sp>
      <p:pic>
        <p:nvPicPr>
          <p:cNvPr id="6" name="Рисунок 5" descr="http://v.img.com.ua/b/1100x999999/0/38/9021243a45c951e5b57bab5cf96093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924944"/>
            <a:ext cx="362252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99456" y="5301208"/>
            <a:ext cx="1082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96713"/>
                </a:solidFill>
              </a:rPr>
              <a:t>«Змея»</a:t>
            </a:r>
            <a:endParaRPr lang="ru-RU" sz="2000" i="1" dirty="0">
              <a:solidFill>
                <a:srgbClr val="0967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04664"/>
            <a:ext cx="6647656" cy="792088"/>
          </a:xfrm>
        </p:spPr>
        <p:txBody>
          <a:bodyPr/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Упражнения игрового стретчинга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556792"/>
            <a:ext cx="6696744" cy="648072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мышц спины и брюшного пресса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путем наклона вперед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6" name="Рисунок 5" descr="https://ds04.infourok.ru/uploads/ex/088d/000ed59c-910bd0dc/hello_html_m3cf65cac.jpg"/>
          <p:cNvPicPr/>
          <p:nvPr/>
        </p:nvPicPr>
        <p:blipFill>
          <a:blip r:embed="rId4" cstate="print"/>
          <a:srcRect l="25197" t="15748" r="15538" b="22047"/>
          <a:stretch>
            <a:fillRect/>
          </a:stretch>
        </p:blipFill>
        <p:spPr bwMode="auto">
          <a:xfrm>
            <a:off x="5940152" y="3933056"/>
            <a:ext cx="2818682" cy="189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http://www.yogasanas.eu/sites/yogasanas.eu/files/haw3xqzuppQ.jpg"/>
          <p:cNvPicPr>
            <a:picLocks noChangeAspect="1" noChangeArrowheads="1"/>
          </p:cNvPicPr>
          <p:nvPr/>
        </p:nvPicPr>
        <p:blipFill>
          <a:blip r:embed="rId5" cstate="print"/>
          <a:srcRect l="11073" r="5536" b="20817"/>
          <a:stretch>
            <a:fillRect/>
          </a:stretch>
        </p:blipFill>
        <p:spPr bwMode="auto">
          <a:xfrm>
            <a:off x="2195736" y="4077072"/>
            <a:ext cx="3640026" cy="17281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44208" y="306896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6713"/>
                </a:solidFill>
              </a:rPr>
              <a:t>«Книжка»</a:t>
            </a:r>
            <a:endParaRPr lang="ru-RU" sz="2000" dirty="0">
              <a:solidFill>
                <a:srgbClr val="09671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299695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96713"/>
                </a:solidFill>
              </a:rPr>
              <a:t>«Улитка»</a:t>
            </a:r>
            <a:endParaRPr lang="ru-RU" sz="2000" dirty="0">
              <a:solidFill>
                <a:srgbClr val="09671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404664"/>
            <a:ext cx="6647656" cy="792088"/>
          </a:xfrm>
        </p:spPr>
        <p:txBody>
          <a:bodyPr/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Упражнения игрового стретчинга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3728" y="1268760"/>
            <a:ext cx="6696744" cy="151216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позвоночника путем поворотов туловища и наклонов его в стороны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и развитие стоп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Укрепление мышц плечевого пояса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Упражнения для тренировки равновесия</a:t>
            </a:r>
          </a:p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5" name="Рисунок 4" descr="https://st3.depositphotos.com/1252248/13665/v/950/depositphotos_136655438-stock-illustration-girl-engaged-in-physical-exercises.jpg"/>
          <p:cNvPicPr/>
          <p:nvPr/>
        </p:nvPicPr>
        <p:blipFill>
          <a:blip r:embed="rId4" cstate="print"/>
          <a:srcRect l="73081" t="58686" r="8489" b="9227"/>
          <a:stretch>
            <a:fillRect/>
          </a:stretch>
        </p:blipFill>
        <p:spPr bwMode="auto">
          <a:xfrm>
            <a:off x="5940152" y="3140968"/>
            <a:ext cx="19636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psixologicheskoezerkalo.ru/wp-content/uploads/2017/06/9cdcfd2237133aa55de8325e29e739c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068960"/>
            <a:ext cx="2016224" cy="2652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56792"/>
            <a:ext cx="8534400" cy="360040"/>
          </a:xfrm>
        </p:spPr>
        <p:txBody>
          <a:bodyPr/>
          <a:lstStyle/>
          <a:p>
            <a:r>
              <a:rPr lang="ru-RU" sz="3200" b="1" i="1" dirty="0" smtClean="0"/>
              <a:t>Основные принципы организации занятий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168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Наглядность 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Доступность 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Систематичность 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Закрепление навыков 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Индивидуально - дифференцированный подход 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Сознательность 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32" name="Picture 8" descr="https://st.biglion.ru/cfs11/deal_offer/50/93/509330ba60ecc23d984cfebd36dddd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21088"/>
            <a:ext cx="4067944" cy="228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52736"/>
            <a:ext cx="6934200" cy="1800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dirty="0" smtClean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23728" y="875985"/>
            <a:ext cx="66967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altLang="zh-CN" sz="20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увеличивается подвижность суставов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мышцы становятся более эластичными и гибкими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повышается общая двигательная активность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упражнения направлены на формирование правильной осанки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воспитываются выносливость и старательность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60648"/>
            <a:ext cx="6606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zh-CN" sz="280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Значение игрового стретчинга</a:t>
            </a:r>
          </a:p>
        </p:txBody>
      </p:sp>
      <p:pic>
        <p:nvPicPr>
          <p:cNvPr id="2052" name="Picture 4" descr="http://simptom-lechenie.ru/image/pozvonochnaya_grizha-1024x7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51862"/>
            <a:ext cx="4752528" cy="336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56792"/>
            <a:ext cx="8534400" cy="360040"/>
          </a:xfrm>
        </p:spPr>
        <p:txBody>
          <a:bodyPr/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1268760"/>
            <a:ext cx="5022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i="1" dirty="0" smtClean="0">
                <a:solidFill>
                  <a:srgbClr val="5EB116">
                    <a:lumMod val="7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Занятие состоит из 3 частей</a:t>
            </a:r>
            <a:endParaRPr lang="ru-RU" dirty="0" smtClean="0">
              <a:solidFill>
                <a:srgbClr val="5EB116">
                  <a:lumMod val="7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132856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Вводная часть (разминка)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Основная часть (обучение, закрепление)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Заключительная часть  (расслабление)</a:t>
            </a:r>
            <a:endParaRPr lang="ru-RU" dirty="0"/>
          </a:p>
        </p:txBody>
      </p:sp>
      <p:pic>
        <p:nvPicPr>
          <p:cNvPr id="6146" name="Picture 2" descr="http://fitness-ufa.ru/files/gimnasti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5526649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04664"/>
            <a:ext cx="6934200" cy="1152128"/>
          </a:xfrm>
        </p:spPr>
        <p:txBody>
          <a:bodyPr/>
          <a:lstStyle/>
          <a:p>
            <a:r>
              <a:rPr lang="ru-RU" sz="28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игрового стретчинга в работе с детьми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en-US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412776"/>
            <a:ext cx="62646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Физкультминутка</a:t>
            </a:r>
          </a:p>
          <a:p>
            <a:pPr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Совместная деятельность</a:t>
            </a:r>
          </a:p>
          <a:p>
            <a:pPr algn="l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Самостоятельная двигательная деятельность</a:t>
            </a:r>
          </a:p>
          <a:p>
            <a:pPr algn="l">
              <a:buFont typeface="Arial" pitchFamily="34" charset="0"/>
              <a:buChar char="•"/>
            </a:pPr>
            <a:endParaRPr lang="ru-RU" b="1" i="1" dirty="0" smtClean="0"/>
          </a:p>
        </p:txBody>
      </p:sp>
      <p:pic>
        <p:nvPicPr>
          <p:cNvPr id="8196" name="Picture 4" descr="http://ladyelegance.ru/wp-content/uploads/2010/01/women-sport-5.jpg"/>
          <p:cNvPicPr>
            <a:picLocks noChangeAspect="1" noChangeArrowheads="1"/>
          </p:cNvPicPr>
          <p:nvPr/>
        </p:nvPicPr>
        <p:blipFill>
          <a:blip r:embed="rId4" cstate="print"/>
          <a:srcRect t="31955" b="4916"/>
          <a:stretch>
            <a:fillRect/>
          </a:stretch>
        </p:blipFill>
        <p:spPr bwMode="auto">
          <a:xfrm>
            <a:off x="2771799" y="3140968"/>
            <a:ext cx="5443353" cy="330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0E7E24"/>
      </a:lt2>
      <a:accent1>
        <a:srgbClr val="369026"/>
      </a:accent1>
      <a:accent2>
        <a:srgbClr val="68C419"/>
      </a:accent2>
      <a:accent3>
        <a:srgbClr val="FFFFFF"/>
      </a:accent3>
      <a:accent4>
        <a:srgbClr val="404040"/>
      </a:accent4>
      <a:accent5>
        <a:srgbClr val="AEC6AC"/>
      </a:accent5>
      <a:accent6>
        <a:srgbClr val="5EB116"/>
      </a:accent6>
      <a:hlink>
        <a:srgbClr val="76E11D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189C25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1E14F"/>
        </a:lt2>
        <a:accent1>
          <a:srgbClr val="33B642"/>
        </a:accent1>
        <a:accent2>
          <a:srgbClr val="5ED05F"/>
        </a:accent2>
        <a:accent3>
          <a:srgbClr val="FFFFFF"/>
        </a:accent3>
        <a:accent4>
          <a:srgbClr val="404040"/>
        </a:accent4>
        <a:accent5>
          <a:srgbClr val="ADD7B0"/>
        </a:accent5>
        <a:accent6>
          <a:srgbClr val="54BC55"/>
        </a:accent6>
        <a:hlink>
          <a:srgbClr val="66D1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CAA42"/>
        </a:lt2>
        <a:accent1>
          <a:srgbClr val="9BB249"/>
        </a:accent1>
        <a:accent2>
          <a:srgbClr val="67B64F"/>
        </a:accent2>
        <a:accent3>
          <a:srgbClr val="FFFFFF"/>
        </a:accent3>
        <a:accent4>
          <a:srgbClr val="404040"/>
        </a:accent4>
        <a:accent5>
          <a:srgbClr val="CBD5B1"/>
        </a:accent5>
        <a:accent6>
          <a:srgbClr val="5DA547"/>
        </a:accent6>
        <a:hlink>
          <a:srgbClr val="B8CC7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D7C48"/>
        </a:lt2>
        <a:accent1>
          <a:srgbClr val="599148"/>
        </a:accent1>
        <a:accent2>
          <a:srgbClr val="69A253"/>
        </a:accent2>
        <a:accent3>
          <a:srgbClr val="FFFFFF"/>
        </a:accent3>
        <a:accent4>
          <a:srgbClr val="404040"/>
        </a:accent4>
        <a:accent5>
          <a:srgbClr val="B5C7B1"/>
        </a:accent5>
        <a:accent6>
          <a:srgbClr val="5E924A"/>
        </a:accent6>
        <a:hlink>
          <a:srgbClr val="80C1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67F20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101D0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42640C"/>
        </a:lt2>
        <a:accent1>
          <a:srgbClr val="8EB81F"/>
        </a:accent1>
        <a:accent2>
          <a:srgbClr val="C6D938"/>
        </a:accent2>
        <a:accent3>
          <a:srgbClr val="FFFFFF"/>
        </a:accent3>
        <a:accent4>
          <a:srgbClr val="404040"/>
        </a:accent4>
        <a:accent5>
          <a:srgbClr val="C6D8AB"/>
        </a:accent5>
        <a:accent6>
          <a:srgbClr val="B3C432"/>
        </a:accent6>
        <a:hlink>
          <a:srgbClr val="67841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E1E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652</TotalTime>
  <Words>342</Words>
  <Application>Microsoft Office PowerPoint</Application>
  <PresentationFormat>Экран (4:3)</PresentationFormat>
  <Paragraphs>82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</vt:lpstr>
      <vt:lpstr>«Игровой стретчинг, как средство физического развития детей»</vt:lpstr>
      <vt:lpstr>Слайд 2</vt:lpstr>
      <vt:lpstr>Упражнения игрового стретчинга</vt:lpstr>
      <vt:lpstr>Упражнения игрового стретчинга</vt:lpstr>
      <vt:lpstr>Упражнения игрового стретчинга</vt:lpstr>
      <vt:lpstr>Основные принципы организации занятий </vt:lpstr>
      <vt:lpstr>Слайд 7</vt:lpstr>
      <vt:lpstr> </vt:lpstr>
      <vt:lpstr>Использование игрового стретчинга в работе с детьми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Игровой стретчинг, как средство оздоровления и обеспечения физического здоровья детей</dc:title>
  <dc:creator>Лена</dc:creator>
  <cp:lastModifiedBy>Пользователь Windows</cp:lastModifiedBy>
  <cp:revision>30</cp:revision>
  <dcterms:created xsi:type="dcterms:W3CDTF">2018-09-22T13:57:22Z</dcterms:created>
  <dcterms:modified xsi:type="dcterms:W3CDTF">2021-01-19T09:56:52Z</dcterms:modified>
</cp:coreProperties>
</file>