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11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№43»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1907" y="1628800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«Клуб выходного дня»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Шурлина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Алексеевна,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едагог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психолог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«Детский сад №43»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34563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240" y="699592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Целью работы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клуба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выходного дня  является организация качественного педагогического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взаимодействия, направленного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обеспечение развития,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воспитания, оздоровления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успешной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социализации детей дошкольного возраста.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25520"/>
          <a:stretch/>
        </p:blipFill>
        <p:spPr>
          <a:xfrm>
            <a:off x="6300192" y="2024190"/>
            <a:ext cx="2088232" cy="292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5632" b="18381"/>
          <a:stretch/>
        </p:blipFill>
        <p:spPr>
          <a:xfrm>
            <a:off x="3331179" y="3068960"/>
            <a:ext cx="23591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32678" r="704" b="6207"/>
          <a:stretch/>
        </p:blipFill>
        <p:spPr>
          <a:xfrm>
            <a:off x="467544" y="2213909"/>
            <a:ext cx="226897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668" y="2839774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Занятие «Клуб выходного дня»     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1.1. «Урожай собирай»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562775"/>
            <a:ext cx="275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Занятие «Клуб выходного дня»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2.2. «Поговорим о дружбе»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9" y="3539645"/>
            <a:ext cx="1852613" cy="185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«Клуб выходного дня» направлен на развитие социально – коммуникативных навыков, творческих способностей, логического мышления, психологического климата в группе.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523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Распорядок в «Клубе выходного дня»: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12" y="1364070"/>
            <a:ext cx="36724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тренняя гимнастика;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аскрытие темы дня;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портивные игры и упражнения;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ворчество;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ефлексия.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1749" y="1124744"/>
            <a:ext cx="27363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«Клуб выходного дня»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Сборник «Веселая зарядка»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20" y="1844824"/>
            <a:ext cx="1430362" cy="143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8720" y="356472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«Клуб выходного дня»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Сборник «Рефлексия»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86" y="4293095"/>
            <a:ext cx="1513874" cy="1437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1" y="3962985"/>
            <a:ext cx="3347557" cy="176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9" b="23739"/>
          <a:stretch/>
        </p:blipFill>
        <p:spPr>
          <a:xfrm>
            <a:off x="3851920" y="980873"/>
            <a:ext cx="2058392" cy="172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5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4" y="540303"/>
            <a:ext cx="32403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12" y="1052736"/>
            <a:ext cx="3366785" cy="149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56439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37" y="2957696"/>
            <a:ext cx="3328686" cy="14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81128"/>
            <a:ext cx="3672408" cy="183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3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9271" r="6015" b="9101"/>
          <a:stretch/>
        </p:blipFill>
        <p:spPr bwMode="auto">
          <a:xfrm>
            <a:off x="899592" y="620688"/>
            <a:ext cx="280831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75633"/>
            <a:ext cx="3669312" cy="250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0"/>
            <a:ext cx="3175083" cy="247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8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0" y="1916832"/>
            <a:ext cx="33570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4990" r="8611"/>
          <a:stretch/>
        </p:blipFill>
        <p:spPr>
          <a:xfrm>
            <a:off x="5004048" y="2060848"/>
            <a:ext cx="3208537" cy="180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4" t="10048" r="19907" b="21786"/>
          <a:stretch/>
        </p:blipFill>
        <p:spPr>
          <a:xfrm>
            <a:off x="1979712" y="4221088"/>
            <a:ext cx="30243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8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ms.shurlina@mail.ru</cp:lastModifiedBy>
  <cp:revision>14</cp:revision>
  <dcterms:created xsi:type="dcterms:W3CDTF">2014-06-15T09:49:01Z</dcterms:created>
  <dcterms:modified xsi:type="dcterms:W3CDTF">2025-11-12T06:54:25Z</dcterms:modified>
</cp:coreProperties>
</file>