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8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0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4.png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16.png"/><Relationship Id="rId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3b6/0000ee15-003882ba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" y="0"/>
            <a:ext cx="9166635" cy="68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1988840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7030A0"/>
                </a:solidFill>
              </a:rPr>
              <a:t>ИГРУШКИ ЗИМЫ И ЛЕТА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620688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МУНИЦИПАЛЬНОЕ БЮДЖЕТНОЕ ДОШКОЛЬНОЕ ОБРАЗОВАТЕЛЬНОЕ УЧРЕЖДЕНИЕ ДЕТСКИЙ САД «АЛЁНУШКА» Г.ВОЛГОДОНСКА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149080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7030A0"/>
                </a:solidFill>
              </a:rPr>
              <a:t>ВОСПИТАТЕЛЬ: Е.А.КУЗНЕЦОВА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566124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Г.ВОЛГОДОНСК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4929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rockot-motors.ru/image/trumb/1620x1080/00000434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593" r="97716">
                        <a14:foregroundMark x1="2654" y1="51852" x2="2654" y2="51852"/>
                        <a14:foregroundMark x1="97716" y1="47685" x2="97716" y2="47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s04.infourok.ru/uploads/ex/03b6/0000ee15-003882ba/10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" y="0"/>
            <a:ext cx="9166635" cy="68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8.depositphotos.com/1001911/870/v/950/depositphotos_8708643-stock-illustration-tricycl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68" b="96632" l="2835" r="97752">
                        <a14:foregroundMark x1="12023" y1="8290" x2="12023" y2="8290"/>
                        <a14:foregroundMark x1="69208" y1="3368" x2="69208" y2="3368"/>
                        <a14:foregroundMark x1="97849" y1="70466" x2="97849" y2="70466"/>
                        <a14:foregroundMark x1="2835" y1="71891" x2="2835" y2="71891"/>
                        <a14:foregroundMark x1="31476" y1="96632" x2="31476" y2="9663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6969"/>
            <a:ext cx="4841626" cy="365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rockot-motors.ru/image/trumb/1620x1080/000004342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667" r="97407">
                        <a14:foregroundMark x1="97469" y1="47778" x2="97469" y2="47778"/>
                        <a14:foregroundMark x1="1667" y1="52500" x2="1667" y2="5250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404664"/>
            <a:ext cx="5236937" cy="349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3b6/0000ee15-003882ba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" y="0"/>
            <a:ext cx="9166635" cy="68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g2.freepng.ru/20190509/fyf/kisspng-clip-art-portable-network-graphics-bucket-cup-imag-red-bucket-png-clipart-best-web-clipart-5cd3d56bbbb757.13965467155738660376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00" b="98200" l="778" r="98889">
                        <a14:foregroundMark x1="98889" y1="48700" x2="98889" y2="48700"/>
                        <a14:foregroundMark x1="59000" y1="2200" x2="59000" y2="2200"/>
                        <a14:foregroundMark x1="778" y1="19700" x2="778" y2="19700"/>
                        <a14:foregroundMark x1="38444" y1="98200" x2="38444" y2="9820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571697" cy="3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pinimg.com/originals/bb/63/95/bb6395d534b3f890502e4a173de0acb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7" b="99419" l="441" r="99735">
                        <a14:foregroundMark x1="71517" y1="813" x2="71517" y2="813"/>
                        <a14:foregroundMark x1="61464" y1="99535" x2="61464" y2="9953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4438011" y="3077446"/>
            <a:ext cx="4185814" cy="31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3b6/0000ee15-003882ba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" y="0"/>
            <a:ext cx="9166635" cy="68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tatic-sl.insales.ru/images/products/1/3571/93015539/%D0%90%D0%9F_101_-_%D0%9B%D0%BE%D0%BF%D0%B0%D1%82%D0%BA%D0%B0_%D0%B4%D0%B5%D1%82%D1%81%D0%BA%D0%B0%D1%8F_%D0%9D%D0%B5%D0%BF%D0%BE%D1%81%D0%B5%D0%B4%D0%B0_51%D1%81%D0%BC__1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78" y="1268760"/>
            <a:ext cx="6330760" cy="52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umitoy.ru/upload/iblock/a53/a53a5580000565a26af29205b8573d2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000" r="98000">
                        <a14:foregroundMark x1="3000" y1="33200" x2="3000" y2="33200"/>
                        <a14:foregroundMark x1="98000" y1="21500" x2="98000" y2="2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4187423" cy="418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3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3b6/0000ee15-003882ba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" y="0"/>
            <a:ext cx="9166635" cy="68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www.qoovee.com/media/files/zHTnvOIBqJU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" b="92094" l="0" r="92383">
                        <a14:foregroundMark x1="0" y1="31186" x2="0" y2="31186"/>
                        <a14:foregroundMark x1="92578" y1="44363" x2="92578" y2="44363"/>
                        <a14:foregroundMark x1="54688" y1="92094" x2="54688" y2="92094"/>
                        <a14:foregroundMark x1="26270" y1="293" x2="26270" y2="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496612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cdn1.ozone.ru/s3/multimedia-6/c1200/60271112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polesie-igrushki.ru/upload/iblock/a51/a51c9ad5556ade600a8219e6a3d66c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1" b="99379" l="2347" r="99108">
                        <a14:foregroundMark x1="19812" y1="99379" x2="19812" y2="99379"/>
                        <a14:foregroundMark x1="2347" y1="48447" x2="2347" y2="4844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3218163" y="3548310"/>
            <a:ext cx="5400600" cy="24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3b6/0000ee15-003882ba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" y="0"/>
            <a:ext cx="9166635" cy="68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winx-fan.ru/800/600/https/www.clipartmax.com/png/full/124-1247012_christmas-toysbaby-arttoystop-toddler-spher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01" y="2609947"/>
            <a:ext cx="3789767" cy="378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xn--80aavk2aha7f.xn--d1acj3b/wp-content/uploads/2013/04/20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61" y="764703"/>
            <a:ext cx="3960440" cy="24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3b6/0000ee15-003882ba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" y="0"/>
            <a:ext cx="9166635" cy="68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ne-kurim.ru/forum/attachments/1593801543273-png.1226081/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6" b="98872" l="8438" r="98438">
                        <a14:foregroundMark x1="12344" y1="1269" x2="12344" y2="1269"/>
                        <a14:foregroundMark x1="58281" y1="22426" x2="58281" y2="22426"/>
                        <a14:foregroundMark x1="56875" y1="15797" x2="56875" y2="15797"/>
                        <a14:foregroundMark x1="33438" y1="9450" x2="33438" y2="9450"/>
                        <a14:foregroundMark x1="18750" y1="98872" x2="18750" y2="98872"/>
                        <a14:foregroundMark x1="8438" y1="87729" x2="8438" y2="87729"/>
                        <a14:foregroundMark x1="98438" y1="67983" x2="98438" y2="67983"/>
                        <a14:foregroundMark x1="27187" y1="5783" x2="43125" y2="11848"/>
                        <a14:foregroundMark x1="28750" y1="25670" x2="30469" y2="2849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37" y="1988840"/>
            <a:ext cx="4137604" cy="458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syl.ru/misc/i/ai/362570/216971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9" b="94737" l="3429" r="94429">
                        <a14:foregroundMark x1="94857" y1="41813" x2="94857" y2="41813"/>
                        <a14:foregroundMark x1="45571" y1="95175" x2="45571" y2="95175"/>
                        <a14:foregroundMark x1="15857" y1="86842" x2="15857" y2="86842"/>
                        <a14:foregroundMark x1="3571" y1="55702" x2="3571" y2="55702"/>
                        <a14:foregroundMark x1="10714" y1="74708" x2="10714" y2="74708"/>
                        <a14:foregroundMark x1="72857" y1="5994" x2="72857" y2="5994"/>
                        <a14:foregroundMark x1="71857" y1="4971" x2="68286" y2="3509"/>
                        <a14:foregroundMark x1="86000" y1="17105" x2="86714" y2="20029"/>
                        <a14:foregroundMark x1="81286" y1="26462" x2="80429" y2="27924"/>
                        <a14:foregroundMark x1="74286" y1="24269" x2="65429" y2="2675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59" y="476672"/>
            <a:ext cx="4707941" cy="46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5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4.infourok.ru/uploads/ex/03b6/0000ee15-003882ba/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635" cy="68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4-goods.ozstatic.by/2000/696/662/10/10662696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4" b="92156" l="7950" r="91550">
                        <a14:foregroundMark x1="48900" y1="92287" x2="48900" y2="92287"/>
                        <a14:foregroundMark x1="7950" y1="48121" x2="7950" y2="48121"/>
                        <a14:foregroundMark x1="91550" y1="51681" x2="91550" y2="5168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5" y="404664"/>
            <a:ext cx="5075492" cy="384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s.ru.prom.st/570405830_w640_h640_or809-katalka-mashin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0" b="97559" l="9855" r="89984">
                        <a14:foregroundMark x1="48708" y1="97656" x2="48708" y2="97656"/>
                        <a14:foregroundMark x1="29079" y1="1270" x2="29079" y2="127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2420888"/>
            <a:ext cx="5002876" cy="41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6</cp:revision>
  <dcterms:created xsi:type="dcterms:W3CDTF">2021-05-10T16:45:13Z</dcterms:created>
  <dcterms:modified xsi:type="dcterms:W3CDTF">2021-05-10T17:45:57Z</dcterms:modified>
</cp:coreProperties>
</file>