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57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microsoft.com/office/2007/relationships/hdphoto" Target="../media/hdphoto10.wdp"/><Relationship Id="rId12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microsoft.com/office/2007/relationships/hdphoto" Target="../media/hdphoto12.wdp"/><Relationship Id="rId5" Type="http://schemas.microsoft.com/office/2007/relationships/hdphoto" Target="../media/hdphoto9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1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microsoft.com/office/2007/relationships/hdphoto" Target="../media/hdphoto14.wdp"/><Relationship Id="rId12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microsoft.com/office/2007/relationships/hdphoto" Target="../media/hdphoto16.wdp"/><Relationship Id="rId5" Type="http://schemas.microsoft.com/office/2007/relationships/hdphoto" Target="../media/hdphoto13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microsoft.com/office/2007/relationships/hdphoto" Target="../media/hdphoto1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microsoft.com/office/2007/relationships/hdphoto" Target="../media/hdphoto18.wdp"/><Relationship Id="rId12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microsoft.com/office/2007/relationships/hdphoto" Target="../media/hdphoto20.wdp"/><Relationship Id="rId5" Type="http://schemas.microsoft.com/office/2007/relationships/hdphoto" Target="../media/hdphoto17.wdp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microsoft.com/office/2007/relationships/hdphoto" Target="../media/hdphoto19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2.wdp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21.wdp"/><Relationship Id="rId11" Type="http://schemas.microsoft.com/office/2007/relationships/hdphoto" Target="../media/hdphoto23.wdp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14.jpeg"/><Relationship Id="rId9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980728"/>
            <a:ext cx="7776863" cy="4594249"/>
          </a:xfrm>
          <a:prstGeom prst="rect">
            <a:avLst/>
          </a:prstGeom>
          <a:solidFill>
            <a:srgbClr val="00B0F0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2" b="91579" l="10000" r="91667">
                        <a14:foregroundMark x1="72667" y1="2763" x2="72667" y2="2763"/>
                        <a14:foregroundMark x1="91667" y1="31974" x2="91667" y2="31974"/>
                        <a14:foregroundMark x1="69556" y1="91579" x2="69556" y2="9157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201480"/>
            <a:ext cx="1626509" cy="13734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111" r="97667">
                        <a14:foregroundMark x1="16222" y1="13667" x2="16222" y2="13667"/>
                        <a14:foregroundMark x1="16889" y1="30778" x2="16889" y2="30778"/>
                        <a14:foregroundMark x1="6778" y1="24889" x2="6778" y2="24889"/>
                        <a14:foregroundMark x1="26778" y1="49444" x2="26778" y2="49444"/>
                        <a14:foregroundMark x1="39222" y1="48111" x2="39222" y2="48111"/>
                        <a14:foregroundMark x1="54667" y1="53667" x2="54667" y2="53667"/>
                        <a14:foregroundMark x1="80556" y1="48111" x2="80556" y2="48111"/>
                        <a14:foregroundMark x1="91778" y1="30778" x2="91778" y2="30778"/>
                        <a14:foregroundMark x1="97667" y1="40556" x2="97667" y2="40556"/>
                        <a14:foregroundMark x1="91778" y1="43889" x2="91778" y2="43889"/>
                        <a14:foregroundMark x1="91111" y1="52111" x2="91111" y2="52111"/>
                        <a14:foregroundMark x1="5111" y1="60667" x2="5111" y2="60667"/>
                        <a14:foregroundMark x1="6111" y1="48111" x2="6111" y2="48111"/>
                        <a14:foregroundMark x1="93333" y1="21556" x2="93333" y2="2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298" y="980728"/>
            <a:ext cx="1188133" cy="11881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61" b="98043" l="2111" r="96111">
                        <a14:foregroundMark x1="57111" y1="761" x2="57111" y2="761"/>
                        <a14:foregroundMark x1="93222" y1="24783" x2="93222" y2="24783"/>
                        <a14:foregroundMark x1="11111" y1="21630" x2="11111" y2="21630"/>
                        <a14:foregroundMark x1="5556" y1="23587" x2="5556" y2="23587"/>
                        <a14:foregroundMark x1="2444" y1="31739" x2="2444" y2="31739"/>
                        <a14:foregroundMark x1="96333" y1="71739" x2="96333" y2="71739"/>
                        <a14:foregroundMark x1="5222" y1="83370" x2="5222" y2="83370"/>
                        <a14:foregroundMark x1="15889" y1="95326" x2="15889" y2="95326"/>
                        <a14:foregroundMark x1="7556" y1="91848" x2="7556" y2="91848"/>
                        <a14:foregroundMark x1="5556" y1="78261" x2="5556" y2="78261"/>
                        <a14:foregroundMark x1="92444" y1="77500" x2="92444" y2="77500"/>
                        <a14:foregroundMark x1="92444" y1="66304" x2="92444" y2="66304"/>
                        <a14:foregroundMark x1="85667" y1="84130" x2="85667" y2="84130"/>
                        <a14:foregroundMark x1="80111" y1="88370" x2="80111" y2="88370"/>
                        <a14:foregroundMark x1="23444" y1="98043" x2="24667" y2="98043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04248" y="4469435"/>
            <a:ext cx="974102" cy="10248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289" b="95422" l="5977" r="99271">
                        <a14:foregroundMark x1="71283" y1="2432" x2="71283" y2="2432"/>
                        <a14:foregroundMark x1="92711" y1="53076" x2="94461" y2="53076"/>
                        <a14:foregroundMark x1="91545" y1="60658" x2="91545" y2="60658"/>
                        <a14:foregroundMark x1="87901" y1="61230" x2="87901" y2="61230"/>
                        <a14:foregroundMark x1="83819" y1="54793" x2="83819" y2="54793"/>
                        <a14:foregroundMark x1="86152" y1="50215" x2="86152" y2="50215"/>
                        <a14:foregroundMark x1="87901" y1="45494" x2="87901" y2="45494"/>
                        <a14:foregroundMark x1="91545" y1="44349" x2="91545" y2="44349"/>
                        <a14:foregroundMark x1="89213" y1="55365" x2="89213" y2="55365"/>
                        <a14:foregroundMark x1="92128" y1="49642" x2="92128" y2="49642"/>
                        <a14:foregroundMark x1="5977" y1="54793" x2="5977" y2="54793"/>
                        <a14:foregroundMark x1="56560" y1="95565" x2="56560" y2="95565"/>
                        <a14:foregroundMark x1="99271" y1="50215" x2="99271" y2="50215"/>
                        <a14:foregroundMark x1="96210" y1="44921" x2="96210" y2="44921"/>
                        <a14:foregroundMark x1="96210" y1="58941" x2="96210" y2="58941"/>
                      </a14:backgroundRemoval>
                    </a14:imgEffect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625" y="4005064"/>
            <a:ext cx="1414832" cy="14416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54222" y1="36778" x2="54222" y2="36778"/>
                        <a14:foregroundMark x1="54444" y1="36556" x2="54444" y2="36556"/>
                        <a14:foregroundMark x1="54889" y1="37222" x2="53000" y2="3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37250" y="3777749"/>
            <a:ext cx="1938918" cy="19555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59632" y="2204864"/>
            <a:ext cx="6518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ИНТЕРАКТИВНАЯ ИГРА ДЛЯ ДЕТЕЙ РАННЕГО ВОЗРАСТА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«НАЙДИ ЛИШНЕЕ»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188640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м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униципальное бюджетное дошкольное образовательное учреждение детский сад «Алёнушка»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8064" y="5733256"/>
            <a:ext cx="3312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Воспитатель: Е.А. Кузнецова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9833" y="6102588"/>
            <a:ext cx="2816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г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. Волгодонск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2020 г.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35" b="97008" l="5464" r="98179">
                        <a14:foregroundMark x1="28642" y1="70866" x2="28642" y2="70866"/>
                        <a14:foregroundMark x1="56126" y1="65512" x2="56126" y2="65512"/>
                        <a14:foregroundMark x1="58113" y1="45197" x2="58113" y2="45197"/>
                        <a14:foregroundMark x1="47351" y1="2992" x2="47351" y2="2992"/>
                        <a14:foregroundMark x1="92550" y1="16063" x2="92550" y2="16063"/>
                        <a14:foregroundMark x1="98179" y1="56535" x2="98179" y2="56535"/>
                        <a14:foregroundMark x1="47351" y1="97165" x2="47351" y2="97165"/>
                        <a14:foregroundMark x1="5464" y1="65512" x2="5464" y2="65512"/>
                        <a14:foregroundMark x1="53642" y1="20157" x2="53642" y2="20157"/>
                        <a14:foregroundMark x1="53642" y1="10709" x2="53642" y2="10709"/>
                        <a14:foregroundMark x1="68709" y1="14803" x2="68709" y2="14803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951" y="2989694"/>
            <a:ext cx="1344830" cy="14133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407" b="96379" l="5375" r="93750">
                        <a14:foregroundMark x1="93750" y1="45404" x2="93750" y2="45404"/>
                        <a14:foregroundMark x1="76500" y1="6407" x2="76500" y2="6407"/>
                        <a14:foregroundMark x1="5375" y1="23816" x2="5375" y2="23816"/>
                        <a14:foregroundMark x1="18750" y1="94290" x2="18750" y2="94290"/>
                        <a14:foregroundMark x1="30875" y1="96379" x2="30875" y2="96379"/>
                        <a14:foregroundMark x1="18375" y1="39415" x2="18375" y2="39415"/>
                        <a14:foregroundMark x1="10750" y1="42201" x2="10750" y2="422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1034" y="3244748"/>
            <a:ext cx="1290581" cy="118429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41199" y="4005064"/>
            <a:ext cx="2052915" cy="139351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500" b="94750" l="10000" r="90000">
                        <a14:foregroundMark x1="55000" y1="3625" x2="55000" y2="3625"/>
                        <a14:foregroundMark x1="68667" y1="36875" x2="68667" y2="36875"/>
                        <a14:foregroundMark x1="26111" y1="62875" x2="26111" y2="62875"/>
                        <a14:foregroundMark x1="48000" y1="60875" x2="48000" y2="60875"/>
                        <a14:foregroundMark x1="46222" y1="94750" x2="46222" y2="94750"/>
                        <a14:foregroundMark x1="82222" y1="34250" x2="82222" y2="34250"/>
                        <a14:foregroundMark x1="79222" y1="28875" x2="79222" y2="28875"/>
                        <a14:foregroundMark x1="76333" y1="35625" x2="76333" y2="35625"/>
                        <a14:foregroundMark x1="81000" y1="40875" x2="81000" y2="40875"/>
                        <a14:foregroundMark x1="86333" y1="36875" x2="86333" y2="36875"/>
                        <a14:foregroundMark x1="74556" y1="30250" x2="74556" y2="3025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54" y="1075927"/>
            <a:ext cx="1270055" cy="1128937"/>
          </a:xfrm>
          <a:prstGeom prst="rect">
            <a:avLst/>
          </a:prstGeom>
        </p:spPr>
      </p:pic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349781" y="6359158"/>
            <a:ext cx="398683" cy="360040"/>
          </a:xfrm>
          <a:prstGeom prst="actionButtonForwardNext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49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55576" y="692696"/>
            <a:ext cx="2880000" cy="25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724128" y="692696"/>
            <a:ext cx="2880000" cy="25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5576" y="3614577"/>
            <a:ext cx="2880000" cy="2521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724128" y="3616390"/>
            <a:ext cx="2880000" cy="25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лошадка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32" b="91579" l="10000" r="91667">
                        <a14:foregroundMark x1="72667" y1="2763" x2="72667" y2="2763"/>
                        <a14:foregroundMark x1="91667" y1="31974" x2="91667" y2="31974"/>
                        <a14:foregroundMark x1="69556" y1="91579" x2="69556" y2="9157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27" y="853519"/>
            <a:ext cx="2620498" cy="2212865"/>
          </a:xfrm>
          <a:prstGeom prst="rect">
            <a:avLst/>
          </a:prstGeom>
        </p:spPr>
      </p:pic>
      <p:pic>
        <p:nvPicPr>
          <p:cNvPr id="23" name="мишка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35" b="97008" l="5464" r="98179">
                        <a14:foregroundMark x1="28642" y1="70866" x2="28642" y2="70866"/>
                        <a14:foregroundMark x1="56126" y1="65512" x2="56126" y2="65512"/>
                        <a14:foregroundMark x1="58113" y1="45197" x2="58113" y2="45197"/>
                        <a14:foregroundMark x1="47351" y1="2992" x2="47351" y2="2992"/>
                        <a14:foregroundMark x1="92550" y1="16063" x2="92550" y2="16063"/>
                        <a14:foregroundMark x1="98179" y1="56535" x2="98179" y2="56535"/>
                        <a14:foregroundMark x1="47351" y1="97165" x2="47351" y2="97165"/>
                        <a14:foregroundMark x1="5464" y1="65512" x2="5464" y2="65512"/>
                        <a14:foregroundMark x1="53642" y1="20157" x2="53642" y2="20157"/>
                        <a14:foregroundMark x1="53642" y1="10709" x2="53642" y2="10709"/>
                        <a14:foregroundMark x1="68709" y1="14803" x2="68709" y2="14803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969" y="791205"/>
            <a:ext cx="2210318" cy="2322980"/>
          </a:xfrm>
          <a:prstGeom prst="rect">
            <a:avLst/>
          </a:prstGeom>
        </p:spPr>
      </p:pic>
      <p:pic>
        <p:nvPicPr>
          <p:cNvPr id="24" name="уточка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27" y="3961181"/>
            <a:ext cx="2620498" cy="1733643"/>
          </a:xfrm>
          <a:prstGeom prst="rect">
            <a:avLst/>
          </a:prstGeom>
        </p:spPr>
      </p:pic>
      <p:pic>
        <p:nvPicPr>
          <p:cNvPr id="25" name="рыбка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5111" r="97667">
                        <a14:foregroundMark x1="16222" y1="13667" x2="16222" y2="13667"/>
                        <a14:foregroundMark x1="16889" y1="30778" x2="16889" y2="30778"/>
                        <a14:foregroundMark x1="6778" y1="24889" x2="6778" y2="24889"/>
                        <a14:foregroundMark x1="26778" y1="49444" x2="26778" y2="49444"/>
                        <a14:foregroundMark x1="39222" y1="48111" x2="39222" y2="48111"/>
                        <a14:foregroundMark x1="54667" y1="53667" x2="54667" y2="53667"/>
                        <a14:foregroundMark x1="80556" y1="48111" x2="80556" y2="48111"/>
                        <a14:foregroundMark x1="91778" y1="30778" x2="91778" y2="30778"/>
                        <a14:foregroundMark x1="97667" y1="40556" x2="97667" y2="40556"/>
                        <a14:foregroundMark x1="91778" y1="43889" x2="91778" y2="43889"/>
                        <a14:foregroundMark x1="91111" y1="52111" x2="91111" y2="52111"/>
                        <a14:foregroundMark x1="5111" y1="60667" x2="5111" y2="60667"/>
                        <a14:foregroundMark x1="6111" y1="48111" x2="6111" y2="48111"/>
                        <a14:foregroundMark x1="93333" y1="21556" x2="93333" y2="2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136" y="3688257"/>
            <a:ext cx="2376265" cy="2376265"/>
          </a:xfrm>
          <a:prstGeom prst="rect">
            <a:avLst/>
          </a:prstGeom>
        </p:spPr>
      </p:pic>
      <p:pic>
        <p:nvPicPr>
          <p:cNvPr id="27" name="Объект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420888"/>
            <a:ext cx="1800520" cy="2391005"/>
          </a:xfrm>
          <a:prstGeom prst="rect">
            <a:avLst/>
          </a:prstGeom>
        </p:spPr>
      </p:pic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8269287" y="6309320"/>
            <a:ext cx="479177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52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55576" y="692696"/>
            <a:ext cx="2880000" cy="252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689522" y="692696"/>
            <a:ext cx="2880000" cy="252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5576" y="3861048"/>
            <a:ext cx="2880000" cy="25218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689523" y="3868719"/>
            <a:ext cx="2880000" cy="252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Дельфин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10" b="97143" l="2596" r="97281">
                        <a14:foregroundMark x1="74413" y1="3810" x2="74413" y2="3810"/>
                        <a14:foregroundMark x1="97281" y1="18214" x2="97281" y2="18214"/>
                        <a14:foregroundMark x1="24969" y1="94881" x2="24969" y2="94881"/>
                        <a14:foregroundMark x1="2719" y1="86190" x2="2719" y2="86190"/>
                        <a14:foregroundMark x1="75649" y1="72857" x2="75649" y2="72857"/>
                        <a14:foregroundMark x1="87021" y1="80357" x2="87021" y2="80357"/>
                        <a14:foregroundMark x1="81582" y1="90833" x2="81582" y2="90833"/>
                        <a14:foregroundMark x1="60569" y1="86667" x2="60569" y2="86667"/>
                        <a14:foregroundMark x1="56984" y1="97143" x2="56984" y2="97143"/>
                        <a14:foregroundMark x1="61805" y1="76905" x2="61805" y2="76905"/>
                        <a14:foregroundMark x1="63535" y1="83810" x2="63535" y2="83810"/>
                        <a14:foregroundMark x1="88257" y1="94286" x2="88257" y2="94286"/>
                        <a14:foregroundMark x1="71941" y1="90833" x2="71941" y2="90833"/>
                        <a14:foregroundMark x1="59951" y1="93095" x2="59951" y2="93095"/>
                        <a14:foregroundMark x1="64771" y1="91905" x2="64771" y2="91905"/>
                        <a14:foregroundMark x1="91842" y1="82024" x2="91842" y2="82024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91" y="3868719"/>
            <a:ext cx="2300570" cy="2388411"/>
          </a:xfrm>
          <a:prstGeom prst="rect">
            <a:avLst/>
          </a:prstGeom>
        </p:spPr>
      </p:pic>
      <p:pic>
        <p:nvPicPr>
          <p:cNvPr id="3" name="Рыбка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86" b="95059" l="1766" r="97147">
                        <a14:foregroundMark x1="97147" y1="25692" x2="97147" y2="25692"/>
                        <a14:foregroundMark x1="41848" y1="1186" x2="41848" y2="1186"/>
                        <a14:foregroundMark x1="1902" y1="47036" x2="1902" y2="47036"/>
                        <a14:foregroundMark x1="14266" y1="95059" x2="14266" y2="95059"/>
                        <a14:foregroundMark x1="76223" y1="29447" x2="76223" y2="29447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7251" y="1044276"/>
            <a:ext cx="2704543" cy="1816840"/>
          </a:xfrm>
          <a:prstGeom prst="rect">
            <a:avLst/>
          </a:prstGeom>
        </p:spPr>
      </p:pic>
      <p:pic>
        <p:nvPicPr>
          <p:cNvPr id="4" name="Уточка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61" b="98043" l="2111" r="96111">
                        <a14:foregroundMark x1="57111" y1="761" x2="57111" y2="761"/>
                        <a14:foregroundMark x1="93222" y1="24783" x2="93222" y2="24783"/>
                        <a14:foregroundMark x1="11111" y1="21630" x2="11111" y2="21630"/>
                        <a14:foregroundMark x1="5556" y1="23587" x2="5556" y2="23587"/>
                        <a14:foregroundMark x1="2444" y1="31739" x2="2444" y2="31739"/>
                        <a14:foregroundMark x1="96333" y1="71739" x2="96333" y2="71739"/>
                        <a14:foregroundMark x1="5222" y1="83370" x2="5222" y2="83370"/>
                        <a14:foregroundMark x1="15889" y1="95326" x2="15889" y2="95326"/>
                        <a14:foregroundMark x1="7556" y1="91848" x2="7556" y2="91848"/>
                        <a14:foregroundMark x1="5556" y1="78261" x2="5556" y2="78261"/>
                        <a14:foregroundMark x1="92444" y1="77500" x2="92444" y2="77500"/>
                        <a14:foregroundMark x1="92444" y1="66304" x2="92444" y2="66304"/>
                        <a14:foregroundMark x1="85667" y1="84130" x2="85667" y2="84130"/>
                        <a14:foregroundMark x1="80111" y1="88370" x2="80111" y2="88370"/>
                        <a14:foregroundMark x1="23444" y1="98043" x2="24667" y2="98043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43015" y="3967831"/>
            <a:ext cx="2173015" cy="2286215"/>
          </a:xfrm>
          <a:prstGeom prst="rect">
            <a:avLst/>
          </a:prstGeom>
        </p:spPr>
      </p:pic>
      <p:pic>
        <p:nvPicPr>
          <p:cNvPr id="5" name="рыбка 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2831" y="827411"/>
            <a:ext cx="2605490" cy="2060848"/>
          </a:xfrm>
          <a:prstGeom prst="rect">
            <a:avLst/>
          </a:prstGeom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420888"/>
            <a:ext cx="1800520" cy="2391005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653246" y="6444064"/>
            <a:ext cx="394965" cy="3326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3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55576" y="692696"/>
            <a:ext cx="2880000" cy="25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724128" y="692696"/>
            <a:ext cx="2880000" cy="25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5576" y="3861048"/>
            <a:ext cx="2880000" cy="25218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689523" y="3868719"/>
            <a:ext cx="2880000" cy="25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Коза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5" b="96154" l="10000" r="90000">
                        <a14:foregroundMark x1="46000" y1="2821" x2="46000" y2="2821"/>
                        <a14:foregroundMark x1="58667" y1="385" x2="58667" y2="385"/>
                        <a14:foregroundMark x1="62556" y1="92692" x2="62556" y2="92692"/>
                        <a14:foregroundMark x1="22667" y1="96154" x2="22667" y2="96154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79" y="3969116"/>
            <a:ext cx="2660394" cy="2305675"/>
          </a:xfrm>
          <a:prstGeom prst="rect">
            <a:avLst/>
          </a:prstGeom>
        </p:spPr>
      </p:pic>
      <p:pic>
        <p:nvPicPr>
          <p:cNvPr id="3" name="Кошка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67" b="96500" l="10000" r="90000">
                        <a14:foregroundMark x1="25500" y1="1833" x2="25500" y2="1833"/>
                        <a14:foregroundMark x1="37167" y1="96500" x2="37167" y2="96500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998" y="776942"/>
            <a:ext cx="2383556" cy="2383556"/>
          </a:xfrm>
          <a:prstGeom prst="rect">
            <a:avLst/>
          </a:prstGeom>
        </p:spPr>
      </p:pic>
      <p:pic>
        <p:nvPicPr>
          <p:cNvPr id="4" name="Медведь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23" b="93523" l="3929" r="97857">
                        <a14:foregroundMark x1="11071" y1="6023" x2="11071" y2="6023"/>
                        <a14:foregroundMark x1="6190" y1="9318" x2="6190" y2="9318"/>
                        <a14:foregroundMark x1="3929" y1="28409" x2="3929" y2="28409"/>
                        <a14:foregroundMark x1="97976" y1="43750" x2="97976" y2="43750"/>
                        <a14:foregroundMark x1="79286" y1="93523" x2="79286" y2="93523"/>
                      </a14:backgroundRemoval>
                    </a14:imgEffect>
                    <a14:imgEffect>
                      <a14:colorTemperature colorTemp="88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572" y="3923374"/>
            <a:ext cx="2301112" cy="2410689"/>
          </a:xfrm>
          <a:prstGeom prst="rect">
            <a:avLst/>
          </a:prstGeom>
        </p:spPr>
      </p:pic>
      <p:pic>
        <p:nvPicPr>
          <p:cNvPr id="5" name="Корова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289" b="95422" l="5977" r="99271">
                        <a14:foregroundMark x1="71283" y1="2432" x2="71283" y2="2432"/>
                        <a14:foregroundMark x1="92711" y1="53076" x2="94461" y2="53076"/>
                        <a14:foregroundMark x1="91545" y1="60658" x2="91545" y2="60658"/>
                        <a14:foregroundMark x1="87901" y1="61230" x2="87901" y2="61230"/>
                        <a14:foregroundMark x1="83819" y1="54793" x2="83819" y2="54793"/>
                        <a14:foregroundMark x1="86152" y1="50215" x2="86152" y2="50215"/>
                        <a14:foregroundMark x1="87901" y1="45494" x2="87901" y2="45494"/>
                        <a14:foregroundMark x1="91545" y1="44349" x2="91545" y2="44349"/>
                        <a14:foregroundMark x1="89213" y1="55365" x2="89213" y2="55365"/>
                        <a14:foregroundMark x1="92128" y1="49642" x2="92128" y2="49642"/>
                        <a14:foregroundMark x1="5977" y1="54793" x2="5977" y2="54793"/>
                        <a14:foregroundMark x1="56560" y1="95565" x2="56560" y2="95565"/>
                        <a14:foregroundMark x1="99271" y1="50215" x2="99271" y2="50215"/>
                        <a14:foregroundMark x1="96210" y1="44921" x2="96210" y2="44921"/>
                        <a14:foregroundMark x1="96210" y1="58941" x2="96210" y2="58941"/>
                      </a14:backgroundRemoval>
                    </a14:imgEffect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89" y="746319"/>
            <a:ext cx="2333526" cy="2377747"/>
          </a:xfrm>
          <a:prstGeom prst="rect">
            <a:avLst/>
          </a:prstGeom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420888"/>
            <a:ext cx="1800520" cy="2391005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04128" y="6388719"/>
            <a:ext cx="403073" cy="39277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38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420888"/>
            <a:ext cx="1800520" cy="2391005"/>
          </a:xfrm>
        </p:spPr>
      </p:pic>
      <p:sp>
        <p:nvSpPr>
          <p:cNvPr id="6" name="Прямоугольник 5"/>
          <p:cNvSpPr/>
          <p:nvPr/>
        </p:nvSpPr>
        <p:spPr>
          <a:xfrm>
            <a:off x="755576" y="692696"/>
            <a:ext cx="2880000" cy="252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689522" y="692696"/>
            <a:ext cx="2880000" cy="252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3861048"/>
            <a:ext cx="2880000" cy="25218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689523" y="3868719"/>
            <a:ext cx="2880000" cy="252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Зайчик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00" b="94750" l="10000" r="90000">
                        <a14:foregroundMark x1="55000" y1="3625" x2="55000" y2="3625"/>
                        <a14:foregroundMark x1="68667" y1="36875" x2="68667" y2="36875"/>
                        <a14:foregroundMark x1="26111" y1="62875" x2="26111" y2="62875"/>
                        <a14:foregroundMark x1="48000" y1="60875" x2="48000" y2="60875"/>
                        <a14:foregroundMark x1="46222" y1="94750" x2="46222" y2="94750"/>
                        <a14:foregroundMark x1="82222" y1="34250" x2="82222" y2="34250"/>
                        <a14:foregroundMark x1="79222" y1="28875" x2="79222" y2="28875"/>
                        <a14:foregroundMark x1="76333" y1="35625" x2="76333" y2="35625"/>
                        <a14:foregroundMark x1="81000" y1="40875" x2="81000" y2="40875"/>
                        <a14:foregroundMark x1="86333" y1="36875" x2="86333" y2="36875"/>
                        <a14:foregroundMark x1="74556" y1="30250" x2="74556" y2="3025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59" y="897037"/>
            <a:ext cx="2375233" cy="2111318"/>
          </a:xfrm>
          <a:prstGeom prst="rect">
            <a:avLst/>
          </a:prstGeom>
        </p:spPr>
      </p:pic>
      <p:pic>
        <p:nvPicPr>
          <p:cNvPr id="18" name="Лиса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407" b="96379" l="5375" r="93750">
                        <a14:foregroundMark x1="93750" y1="45404" x2="93750" y2="45404"/>
                        <a14:foregroundMark x1="76500" y1="6407" x2="76500" y2="6407"/>
                        <a14:foregroundMark x1="5375" y1="23816" x2="5375" y2="23816"/>
                        <a14:foregroundMark x1="18750" y1="94290" x2="18750" y2="94290"/>
                        <a14:foregroundMark x1="30875" y1="96379" x2="30875" y2="96379"/>
                        <a14:foregroundMark x1="18375" y1="39415" x2="18375" y2="39415"/>
                        <a14:foregroundMark x1="10750" y1="42201" x2="10750" y2="422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2438" y="3935488"/>
            <a:ext cx="2581161" cy="2368593"/>
          </a:xfrm>
          <a:prstGeom prst="rect">
            <a:avLst/>
          </a:prstGeom>
        </p:spPr>
      </p:pic>
      <p:pic>
        <p:nvPicPr>
          <p:cNvPr id="19" name="Волк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48064" y="754288"/>
            <a:ext cx="3621696" cy="2458408"/>
          </a:xfrm>
          <a:prstGeom prst="rect">
            <a:avLst/>
          </a:prstGeom>
        </p:spPr>
      </p:pic>
      <p:pic>
        <p:nvPicPr>
          <p:cNvPr id="20" name="Собака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54222" y1="36778" x2="54222" y2="36778"/>
                        <a14:foregroundMark x1="54444" y1="36556" x2="54444" y2="36556"/>
                        <a14:foregroundMark x1="54889" y1="37222" x2="53000" y2="3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44294" y="3832495"/>
            <a:ext cx="2570455" cy="2592447"/>
          </a:xfrm>
          <a:prstGeom prst="rect">
            <a:avLst/>
          </a:prstGeom>
        </p:spPr>
      </p:pic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569523" y="6424943"/>
            <a:ext cx="487476" cy="3829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91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майлик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136" y="1591797"/>
            <a:ext cx="4714478" cy="33178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35696" y="1268760"/>
            <a:ext cx="5616623" cy="4032448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38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16000" decel="2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31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Катя</cp:lastModifiedBy>
  <cp:revision>27</cp:revision>
  <dcterms:created xsi:type="dcterms:W3CDTF">2020-10-19T10:14:28Z</dcterms:created>
  <dcterms:modified xsi:type="dcterms:W3CDTF">2020-10-19T15:36:57Z</dcterms:modified>
</cp:coreProperties>
</file>