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6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9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4.wdp"/><Relationship Id="rId3" Type="http://schemas.openxmlformats.org/officeDocument/2006/relationships/audio" Target="../media/audio1.wav"/><Relationship Id="rId7" Type="http://schemas.microsoft.com/office/2007/relationships/hdphoto" Target="../media/hdphoto2.wdp"/><Relationship Id="rId12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microsoft.com/office/2007/relationships/hdphoto" Target="../media/hdphoto1.wdp"/><Relationship Id="rId10" Type="http://schemas.microsoft.com/office/2007/relationships/hdphoto" Target="../media/hdphoto3.wdp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3.png"/><Relationship Id="rId3" Type="http://schemas.openxmlformats.org/officeDocument/2006/relationships/audio" Target="../media/audio3.wav"/><Relationship Id="rId7" Type="http://schemas.microsoft.com/office/2007/relationships/hdphoto" Target="../media/hdphoto6.wdp"/><Relationship Id="rId12" Type="http://schemas.microsoft.com/office/2007/relationships/hdphoto" Target="../media/hdphoto8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2.png"/><Relationship Id="rId5" Type="http://schemas.microsoft.com/office/2007/relationships/hdphoto" Target="../media/hdphoto5.wdp"/><Relationship Id="rId15" Type="http://schemas.openxmlformats.org/officeDocument/2006/relationships/audio" Target="../media/audio1.wav"/><Relationship Id="rId10" Type="http://schemas.microsoft.com/office/2007/relationships/hdphoto" Target="../media/hdphoto7.wdp"/><Relationship Id="rId4" Type="http://schemas.openxmlformats.org/officeDocument/2006/relationships/image" Target="../media/image8.jpeg"/><Relationship Id="rId9" Type="http://schemas.openxmlformats.org/officeDocument/2006/relationships/image" Target="../media/image11.png"/><Relationship Id="rId14" Type="http://schemas.microsoft.com/office/2007/relationships/hdphoto" Target="../media/hdphoto9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microsoft.com/office/2007/relationships/hdphoto" Target="../media/hdphoto13.wdp"/><Relationship Id="rId3" Type="http://schemas.openxmlformats.org/officeDocument/2006/relationships/audio" Target="../media/audio3.wav"/><Relationship Id="rId7" Type="http://schemas.microsoft.com/office/2007/relationships/hdphoto" Target="../media/hdphoto10.wdp"/><Relationship Id="rId12" Type="http://schemas.openxmlformats.org/officeDocument/2006/relationships/image" Target="../media/image17.png"/><Relationship Id="rId2" Type="http://schemas.openxmlformats.org/officeDocument/2006/relationships/audio" Target="../media/audio2.wav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microsoft.com/office/2007/relationships/hdphoto" Target="../media/hdphoto12.wdp"/><Relationship Id="rId5" Type="http://schemas.microsoft.com/office/2007/relationships/hdphoto" Target="../media/hdphoto5.wdp"/><Relationship Id="rId15" Type="http://schemas.microsoft.com/office/2007/relationships/hdphoto" Target="../media/hdphoto9.wdp"/><Relationship Id="rId10" Type="http://schemas.openxmlformats.org/officeDocument/2006/relationships/image" Target="../media/image16.png"/><Relationship Id="rId4" Type="http://schemas.openxmlformats.org/officeDocument/2006/relationships/image" Target="../media/image8.jpeg"/><Relationship Id="rId9" Type="http://schemas.microsoft.com/office/2007/relationships/hdphoto" Target="../media/hdphoto11.wdp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microsoft.com/office/2007/relationships/hdphoto" Target="../media/hdphoto9.wdp"/><Relationship Id="rId3" Type="http://schemas.openxmlformats.org/officeDocument/2006/relationships/audio" Target="../media/audio2.wav"/><Relationship Id="rId7" Type="http://schemas.openxmlformats.org/officeDocument/2006/relationships/image" Target="../media/image18.png"/><Relationship Id="rId12" Type="http://schemas.openxmlformats.org/officeDocument/2006/relationships/image" Target="../media/image13.png"/><Relationship Id="rId2" Type="http://schemas.openxmlformats.org/officeDocument/2006/relationships/audio" Target="../media/audio4.wav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11" Type="http://schemas.microsoft.com/office/2007/relationships/hdphoto" Target="../media/hdphoto14.wdp"/><Relationship Id="rId5" Type="http://schemas.openxmlformats.org/officeDocument/2006/relationships/image" Target="../media/image8.jpeg"/><Relationship Id="rId15" Type="http://schemas.microsoft.com/office/2007/relationships/hdphoto" Target="../media/hdphoto7.wdp"/><Relationship Id="rId10" Type="http://schemas.openxmlformats.org/officeDocument/2006/relationships/image" Target="../media/image19.png"/><Relationship Id="rId4" Type="http://schemas.openxmlformats.org/officeDocument/2006/relationships/audio" Target="../media/audio3.wav"/><Relationship Id="rId9" Type="http://schemas.microsoft.com/office/2007/relationships/hdphoto" Target="../media/hdphoto6.wdp"/><Relationship Id="rId1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13" Type="http://schemas.openxmlformats.org/officeDocument/2006/relationships/image" Target="../media/image21.png"/><Relationship Id="rId3" Type="http://schemas.openxmlformats.org/officeDocument/2006/relationships/audio" Target="../media/audio2.wav"/><Relationship Id="rId7" Type="http://schemas.openxmlformats.org/officeDocument/2006/relationships/image" Target="../media/image20.png"/><Relationship Id="rId12" Type="http://schemas.microsoft.com/office/2007/relationships/hdphoto" Target="../media/hdphoto6.wdp"/><Relationship Id="rId2" Type="http://schemas.openxmlformats.org/officeDocument/2006/relationships/audio" Target="../media/audio4.wav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11" Type="http://schemas.openxmlformats.org/officeDocument/2006/relationships/image" Target="../media/image10.png"/><Relationship Id="rId5" Type="http://schemas.openxmlformats.org/officeDocument/2006/relationships/image" Target="../media/image8.jpeg"/><Relationship Id="rId15" Type="http://schemas.openxmlformats.org/officeDocument/2006/relationships/image" Target="../media/image11.png"/><Relationship Id="rId10" Type="http://schemas.microsoft.com/office/2007/relationships/hdphoto" Target="../media/hdphoto13.wdp"/><Relationship Id="rId4" Type="http://schemas.openxmlformats.org/officeDocument/2006/relationships/audio" Target="../media/audio3.wav"/><Relationship Id="rId9" Type="http://schemas.openxmlformats.org/officeDocument/2006/relationships/image" Target="../media/image17.png"/><Relationship Id="rId14" Type="http://schemas.microsoft.com/office/2007/relationships/hdphoto" Target="../media/hdphoto15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microsoft.com/office/2007/relationships/hdphoto" Target="../media/hdphoto13.wdp"/><Relationship Id="rId3" Type="http://schemas.openxmlformats.org/officeDocument/2006/relationships/audio" Target="../media/audio2.wav"/><Relationship Id="rId7" Type="http://schemas.openxmlformats.org/officeDocument/2006/relationships/image" Target="../media/image22.png"/><Relationship Id="rId12" Type="http://schemas.openxmlformats.org/officeDocument/2006/relationships/image" Target="../media/image17.png"/><Relationship Id="rId2" Type="http://schemas.openxmlformats.org/officeDocument/2006/relationships/audio" Target="../media/audio4.wav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11" Type="http://schemas.microsoft.com/office/2007/relationships/hdphoto" Target="../media/hdphoto9.wdp"/><Relationship Id="rId5" Type="http://schemas.openxmlformats.org/officeDocument/2006/relationships/image" Target="../media/image8.jpeg"/><Relationship Id="rId15" Type="http://schemas.microsoft.com/office/2007/relationships/hdphoto" Target="../media/hdphoto15.wdp"/><Relationship Id="rId10" Type="http://schemas.openxmlformats.org/officeDocument/2006/relationships/image" Target="../media/image13.png"/><Relationship Id="rId4" Type="http://schemas.openxmlformats.org/officeDocument/2006/relationships/audio" Target="../media/audio3.wav"/><Relationship Id="rId9" Type="http://schemas.microsoft.com/office/2007/relationships/hdphoto" Target="../media/hdphoto16.wdp"/><Relationship Id="rId1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7.wdp"/><Relationship Id="rId13" Type="http://schemas.openxmlformats.org/officeDocument/2006/relationships/image" Target="../media/image26.png"/><Relationship Id="rId3" Type="http://schemas.openxmlformats.org/officeDocument/2006/relationships/audio" Target="../media/audio4.wav"/><Relationship Id="rId7" Type="http://schemas.openxmlformats.org/officeDocument/2006/relationships/image" Target="../media/image24.png"/><Relationship Id="rId12" Type="http://schemas.microsoft.com/office/2007/relationships/hdphoto" Target="../media/hdphoto18.wdp"/><Relationship Id="rId17" Type="http://schemas.openxmlformats.org/officeDocument/2006/relationships/audio" Target="../media/audio1.wav"/><Relationship Id="rId2" Type="http://schemas.openxmlformats.org/officeDocument/2006/relationships/audio" Target="../media/audio3.wav"/><Relationship Id="rId16" Type="http://schemas.microsoft.com/office/2007/relationships/hdphoto" Target="../media/hdphoto13.wdp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11" Type="http://schemas.openxmlformats.org/officeDocument/2006/relationships/image" Target="../media/image25.png"/><Relationship Id="rId5" Type="http://schemas.openxmlformats.org/officeDocument/2006/relationships/image" Target="../media/image8.jpeg"/><Relationship Id="rId15" Type="http://schemas.openxmlformats.org/officeDocument/2006/relationships/image" Target="../media/image17.png"/><Relationship Id="rId10" Type="http://schemas.microsoft.com/office/2007/relationships/hdphoto" Target="../media/hdphoto6.wdp"/><Relationship Id="rId4" Type="http://schemas.openxmlformats.org/officeDocument/2006/relationships/audio" Target="../media/audio2.wav"/><Relationship Id="rId9" Type="http://schemas.openxmlformats.org/officeDocument/2006/relationships/image" Target="../media/image10.png"/><Relationship Id="rId14" Type="http://schemas.microsoft.com/office/2007/relationships/hdphoto" Target="../media/hdphoto19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27.gif"/><Relationship Id="rId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i.pinimg.com/originals/1a/0f/8e/1a0f8ea03b5e012dec6cfe345c0eaff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583"/>
            <a:ext cx="9144000" cy="593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15616" y="260648"/>
            <a:ext cx="74168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ДЕТСКИЙ САД «АЛЁНУШКА» Г.ВОЛГОДОНСКА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907704" y="1844824"/>
            <a:ext cx="554461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ИНТЕРАКТИВНАЯ ИГРА </a:t>
            </a:r>
            <a:endParaRPr lang="ru-RU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ДЛЯ ДЕТЕЙ РАННЕГО ВОЗРАСТА</a:t>
            </a:r>
          </a:p>
          <a:p>
            <a:pPr algn="ctr"/>
            <a:r>
              <a:rPr lang="ru-RU" sz="32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«КТО</a:t>
            </a:r>
            <a:r>
              <a:rPr lang="ru-RU" sz="32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У КОГО?»</a:t>
            </a:r>
            <a:endParaRPr lang="ru-RU" sz="32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516216" y="3106707"/>
            <a:ext cx="2448272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Воспитатель:</a:t>
            </a:r>
            <a:endParaRPr lang="ru-RU" sz="2000" b="1" dirty="0" smtClean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Е.А. </a:t>
            </a:r>
            <a:r>
              <a:rPr lang="ru-RU" sz="20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Кузнецова</a:t>
            </a:r>
            <a:endParaRPr lang="ru-RU" sz="20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666822" y="5515490"/>
            <a:ext cx="19852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г. Волгодонск</a:t>
            </a:r>
          </a:p>
        </p:txBody>
      </p:sp>
      <p:sp>
        <p:nvSpPr>
          <p:cNvPr id="8" name="Управляющая кнопка: далее 7">
            <a:hlinkClick r:id="" action="ppaction://hlinkshowjump?jump=nextslide" highlightClick="1">
              <a:snd r:embed="rId3" name="click.wav"/>
            </a:hlinkClick>
          </p:cNvPr>
          <p:cNvSpPr/>
          <p:nvPr/>
        </p:nvSpPr>
        <p:spPr>
          <a:xfrm>
            <a:off x="8172400" y="6381328"/>
            <a:ext cx="792088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https://cf2.ppt-online.org/files2/slide/t/tDeX8NLC7dM34byBfnpSiKQjOlPvcJakhZ1zIW/slide-3.jpg"/>
          <p:cNvPicPr/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647" b="75750" l="36523" r="100000"/>
                    </a14:imgEffect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337" t="5643" b="22799"/>
          <a:stretch/>
        </p:blipFill>
        <p:spPr bwMode="auto">
          <a:xfrm>
            <a:off x="6733372" y="4270223"/>
            <a:ext cx="2016224" cy="1623953"/>
          </a:xfrm>
          <a:prstGeom prst="rect">
            <a:avLst/>
          </a:prstGeom>
          <a:noFill/>
          <a:ln w="57150">
            <a:solidFill>
              <a:schemeClr val="accent3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 descr="https://fs.znanio.ru/d5af0e/66/aa/0fcbd0cdeffcf4e3c6f5343bebdb67377f.jpg"/>
          <p:cNvPicPr/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056" b="96250" l="11781" r="86119"/>
                    </a14:imgEffect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939" t="6982" r="6076" b="8784"/>
          <a:stretch/>
        </p:blipFill>
        <p:spPr bwMode="auto">
          <a:xfrm>
            <a:off x="467544" y="4621526"/>
            <a:ext cx="1560783" cy="1094019"/>
          </a:xfrm>
          <a:prstGeom prst="rect">
            <a:avLst/>
          </a:prstGeom>
          <a:noFill/>
          <a:ln w="57150">
            <a:solidFill>
              <a:schemeClr val="accent3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Рисунок 11" descr="https://kartinkin.net/uploads/posts/2020-11/1606682105_49-p-foni-belii-zayats-68.pn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158" y="4371299"/>
            <a:ext cx="1341026" cy="1183895"/>
          </a:xfrm>
          <a:prstGeom prst="rect">
            <a:avLst/>
          </a:prstGeom>
          <a:noFill/>
          <a:ln w="57150">
            <a:solidFill>
              <a:schemeClr val="accent3"/>
            </a:solidFill>
          </a:ln>
        </p:spPr>
      </p:pic>
      <p:pic>
        <p:nvPicPr>
          <p:cNvPr id="13" name="Рисунок 12" descr="https://ds05.infourok.ru/uploads/ex/0ce0/00172ad7-aebb02a0/hello_html_m3f6dac13.jpg"/>
          <p:cNvPicPr/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4000" b="69429" l="10811" r="63784">
                        <a14:backgroundMark x1="74955" y1="45143" x2="74775" y2="67429"/>
                        <a14:backgroundMark x1="66847" y1="48714" x2="67387" y2="69571"/>
                        <a14:backgroundMark x1="60901" y1="55000" x2="82162" y2="55000"/>
                        <a14:backgroundMark x1="61081" y1="54714" x2="66306" y2="47571"/>
                        <a14:backgroundMark x1="67748" y1="47714" x2="73694" y2="47000"/>
                        <a14:backgroundMark x1="76036" y1="44429" x2="76036" y2="47571"/>
                        <a14:backgroundMark x1="76577" y1="49714" x2="81982" y2="41714"/>
                        <a14:backgroundMark x1="64144" y1="69857" x2="69369" y2="70000"/>
                        <a14:backgroundMark x1="76216" y1="70000" x2="80000" y2="70000"/>
                        <a14:backgroundMark x1="79640" y1="69571" x2="81441" y2="64571"/>
                        <a14:backgroundMark x1="64685" y1="69857" x2="62883" y2="70286"/>
                        <a14:backgroundMark x1="75495" y1="70429" x2="75495" y2="70429"/>
                        <a14:backgroundMark x1="67027" y1="68714" x2="64685" y2="58286"/>
                        <a14:backgroundMark x1="59640" y1="54571" x2="64865" y2="58000"/>
                        <a14:backgroundMark x1="76577" y1="66286" x2="82162" y2="53857"/>
                        <a14:backgroundMark x1="69730" y1="60000" x2="83784" y2="61143"/>
                        <a14:backgroundMark x1="71171" y1="64714" x2="71171" y2="64714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84" t="12502" r="29467" b="26801"/>
          <a:stretch/>
        </p:blipFill>
        <p:spPr bwMode="auto">
          <a:xfrm>
            <a:off x="2300718" y="3926474"/>
            <a:ext cx="902320" cy="1034282"/>
          </a:xfrm>
          <a:prstGeom prst="rect">
            <a:avLst/>
          </a:prstGeom>
          <a:noFill/>
          <a:ln w="57150">
            <a:solidFill>
              <a:schemeClr val="accent3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Рисунок 13" descr="https://clipart-best.com/img/hedgehog/hedgehog-clip-art-12.pn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600" y="4568513"/>
            <a:ext cx="1019768" cy="550403"/>
          </a:xfrm>
          <a:prstGeom prst="rect">
            <a:avLst/>
          </a:prstGeom>
          <a:noFill/>
          <a:ln w="57150">
            <a:solidFill>
              <a:schemeClr val="accent3"/>
            </a:solidFill>
          </a:ln>
        </p:spPr>
      </p:pic>
      <p:pic>
        <p:nvPicPr>
          <p:cNvPr id="15" name="Рисунок 14" descr="https://cf.ppt-online.org/files/slide/t/tENxCzSJ4OHQXy9lsg3IdAVeq856GaDZrkfKR7/slide-67.jpg"/>
          <p:cNvPicPr/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8537" b="76655" l="1758" r="90137"/>
                    </a14:imgEffect>
                    <a14:imgEffect>
                      <a14:sharpenSoften amount="25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18" r="10421" b="14584"/>
          <a:stretch/>
        </p:blipFill>
        <p:spPr bwMode="auto">
          <a:xfrm>
            <a:off x="2216183" y="5243303"/>
            <a:ext cx="1450639" cy="672297"/>
          </a:xfrm>
          <a:prstGeom prst="rect">
            <a:avLst/>
          </a:prstGeom>
          <a:noFill/>
          <a:ln w="57150">
            <a:solidFill>
              <a:schemeClr val="accent3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67263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cloud.prezentacii.org/18/09/75853/images/screen7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61" y="1"/>
            <a:ext cx="9154662" cy="6865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https://cf2.ppt-online.org/files2/slide/t/tDeX8NLC7dM34byBfnpSiKQjOlPvcJakhZ1zIW/slide-3.jpg"/>
          <p:cNvPicPr/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2647" b="75750" l="36523" r="100000"/>
                    </a14:imgEffect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337" t="5643" b="22799"/>
          <a:stretch/>
        </p:blipFill>
        <p:spPr bwMode="auto">
          <a:xfrm>
            <a:off x="2267744" y="260649"/>
            <a:ext cx="4624452" cy="3493624"/>
          </a:xfrm>
          <a:prstGeom prst="rect">
            <a:avLst/>
          </a:prstGeom>
          <a:noFill/>
          <a:ln w="57150">
            <a:solidFill>
              <a:schemeClr val="accent3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https://cf2.ppt-online.org/files2/slide/t/tDeX8NLC7dM34byBfnpSiKQjOlPvcJakhZ1zIW/slide-3.jpg"/>
          <p:cNvPicPr/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6115" b="73403" l="0" r="37305"/>
                    </a14:imgEffect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33860" r="61636" b="25734"/>
          <a:stretch/>
        </p:blipFill>
        <p:spPr bwMode="auto">
          <a:xfrm>
            <a:off x="3151700" y="4035256"/>
            <a:ext cx="2016223" cy="1697527"/>
          </a:xfrm>
          <a:prstGeom prst="rect">
            <a:avLst/>
          </a:prstGeom>
          <a:noFill/>
          <a:ln w="57150">
            <a:solidFill>
              <a:schemeClr val="accent3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https://ds05.infourok.ru/uploads/ex/0ce0/00172ad7-aebb02a0/hello_html_m3f6dac13.jpg"/>
          <p:cNvPicPr/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9286" b="72429" l="60000" r="96577">
                        <a14:backgroundMark x1="55856" y1="51143" x2="62703" y2="45000"/>
                        <a14:backgroundMark x1="64324" y1="44429" x2="64324" y2="36000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704" t="37203" r="1331" b="26801"/>
          <a:stretch/>
        </p:blipFill>
        <p:spPr bwMode="auto">
          <a:xfrm>
            <a:off x="1494206" y="4491087"/>
            <a:ext cx="1342569" cy="1241696"/>
          </a:xfrm>
          <a:prstGeom prst="rect">
            <a:avLst/>
          </a:prstGeom>
          <a:noFill/>
          <a:ln w="57150">
            <a:solidFill>
              <a:schemeClr val="accent3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 descr="https://catherineasquithgallery.com/uploads/posts/2021-03/1614594673_54-p-yezhik-na-belom-fone-68.jpg"/>
          <p:cNvPicPr/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9616" b="87207" l="8824" r="897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994" t="23125" r="6756" b="12500"/>
          <a:stretch/>
        </p:blipFill>
        <p:spPr bwMode="auto">
          <a:xfrm>
            <a:off x="5391223" y="4788229"/>
            <a:ext cx="1291207" cy="944554"/>
          </a:xfrm>
          <a:prstGeom prst="rect">
            <a:avLst/>
          </a:prstGeom>
          <a:noFill/>
          <a:ln w="57150">
            <a:solidFill>
              <a:schemeClr val="accent3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 descr="https://thumbs.dreamstime.com/b/%D0%BA%D1%80%D0%BE-%D0%B8%D0%BA-%D0%B1%D1%80%D0%B0%D0%B9%D0%BD%D0%B0-%D1%81%D0%B8-%D1%8F-%D0%BD%D0%B0-%D0%B1%D0%B5-%D0%B8%D0%B7%D0%BD%D0%B5-46203551.jpg"/>
          <p:cNvPicPr/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94345"/>
                    </a14:imgEffect>
                    <a14:imgEffect>
                      <a14:sharpenSoften amount="50000"/>
                    </a14:imgEffect>
                    <a14:imgEffect>
                      <a14:saturation sat="3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2196" y="4203054"/>
            <a:ext cx="1656184" cy="1529729"/>
          </a:xfrm>
          <a:prstGeom prst="rect">
            <a:avLst/>
          </a:prstGeom>
          <a:noFill/>
          <a:ln w="57150">
            <a:solidFill>
              <a:schemeClr val="accent3"/>
            </a:solidFill>
          </a:ln>
        </p:spPr>
      </p:pic>
      <p:sp>
        <p:nvSpPr>
          <p:cNvPr id="11" name="Управляющая кнопка: назад 10">
            <a:hlinkClick r:id="" action="ppaction://hlinkshowjump?jump=previousslide" highlightClick="1">
              <a:snd r:embed="rId15" name="click.wav"/>
            </a:hlinkClick>
          </p:cNvPr>
          <p:cNvSpPr/>
          <p:nvPr/>
        </p:nvSpPr>
        <p:spPr>
          <a:xfrm>
            <a:off x="539552" y="6309320"/>
            <a:ext cx="432048" cy="36004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далее 11">
            <a:hlinkClick r:id="" action="ppaction://hlinkshowjump?jump=nextslide" highlightClick="1">
              <a:snd r:embed="rId15" name="click.wav"/>
            </a:hlinkClick>
          </p:cNvPr>
          <p:cNvSpPr/>
          <p:nvPr/>
        </p:nvSpPr>
        <p:spPr>
          <a:xfrm>
            <a:off x="8460432" y="6309320"/>
            <a:ext cx="50405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6868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cloud.prezentacii.org/18/09/75853/images/screen7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96"/>
            <a:ext cx="9154662" cy="6865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https://fs.znanio.ru/d5af0e/66/aa/0fcbd0cdeffcf4e3c6f5343bebdb67377f.jpg"/>
          <p:cNvPicPr/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056" b="96250" l="11781" r="86119"/>
                    </a14:imgEffect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939" t="6982" r="6076" b="8784"/>
          <a:stretch/>
        </p:blipFill>
        <p:spPr bwMode="auto">
          <a:xfrm>
            <a:off x="2123728" y="376582"/>
            <a:ext cx="5472608" cy="3772498"/>
          </a:xfrm>
          <a:prstGeom prst="rect">
            <a:avLst/>
          </a:prstGeom>
          <a:noFill/>
          <a:ln w="57150">
            <a:solidFill>
              <a:schemeClr val="accent3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https://images.fineartamerica.com/images-medium-large/wood-mouse-artwork-lizzie-harper.jpg"/>
          <p:cNvPicPr/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852" b="100000" l="10222" r="87222"/>
                    </a14:imgEffect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399" t="7865" r="20516" b="6180"/>
          <a:stretch/>
        </p:blipFill>
        <p:spPr bwMode="auto">
          <a:xfrm>
            <a:off x="1259632" y="4941169"/>
            <a:ext cx="1263526" cy="1039983"/>
          </a:xfrm>
          <a:prstGeom prst="rect">
            <a:avLst/>
          </a:prstGeom>
          <a:noFill/>
          <a:ln w="57150">
            <a:solidFill>
              <a:schemeClr val="accent3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https://catherineasquithgallery.com/uploads/posts/2021-03/1614594673_54-p-yezhik-na-belom-fone-68.jpg"/>
          <p:cNvPicPr/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9616" b="87207" l="8824" r="897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994" t="23125" r="6756" b="12500"/>
          <a:stretch/>
        </p:blipFill>
        <p:spPr bwMode="auto">
          <a:xfrm>
            <a:off x="2843808" y="4941169"/>
            <a:ext cx="1584176" cy="1056605"/>
          </a:xfrm>
          <a:prstGeom prst="rect">
            <a:avLst/>
          </a:prstGeom>
          <a:noFill/>
          <a:ln w="57150">
            <a:solidFill>
              <a:schemeClr val="accent3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https://catherineasquithgallery.com/uploads/posts/2021-03/1614581605_79-p-kartinki-lis-na-belom-fone-114.jpg"/>
          <p:cNvPicPr/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3804" b="94022" l="1222" r="99667">
                        <a14:foregroundMark x1="28222" y1="74565" x2="25333" y2="73478"/>
                        <a14:foregroundMark x1="28556" y1="70978" x2="23444" y2="71413"/>
                        <a14:foregroundMark x1="24222" y1="74891" x2="21000" y2="72391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509120"/>
            <a:ext cx="1944216" cy="1760063"/>
          </a:xfrm>
          <a:prstGeom prst="rect">
            <a:avLst/>
          </a:prstGeom>
          <a:noFill/>
          <a:ln w="57150">
            <a:solidFill>
              <a:schemeClr val="accent3"/>
            </a:solidFill>
          </a:ln>
        </p:spPr>
      </p:pic>
      <p:pic>
        <p:nvPicPr>
          <p:cNvPr id="9" name="Рисунок 8" descr="https://thumbs.dreamstime.com/b/%D0%BA%D1%80%D0%BE-%D0%B8%D0%BA-%D0%B1%D1%80%D0%B0%D0%B9%D0%BD%D0%B0-%D1%81%D0%B8-%D1%8F-%D0%BD%D0%B0-%D0%B1%D0%B5-%D0%B8%D0%B7%D0%BD%D0%B5-46203551.jpg"/>
          <p:cNvPicPr/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94345"/>
                    </a14:imgEffect>
                    <a14:imgEffect>
                      <a14:sharpenSoften amount="50000"/>
                    </a14:imgEffect>
                    <a14:imgEffect>
                      <a14:saturation sat="3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747303"/>
            <a:ext cx="1631078" cy="1444336"/>
          </a:xfrm>
          <a:prstGeom prst="rect">
            <a:avLst/>
          </a:prstGeom>
          <a:noFill/>
          <a:ln w="57150">
            <a:solidFill>
              <a:schemeClr val="accent3"/>
            </a:solidFill>
          </a:ln>
        </p:spPr>
      </p:pic>
      <p:sp>
        <p:nvSpPr>
          <p:cNvPr id="10" name="Управляющая кнопка: назад 9">
            <a:hlinkClick r:id="" action="ppaction://hlinkshowjump?jump=previousslide" highlightClick="1">
              <a:snd r:embed="rId16" name="click.wav"/>
            </a:hlinkClick>
          </p:cNvPr>
          <p:cNvSpPr/>
          <p:nvPr/>
        </p:nvSpPr>
        <p:spPr>
          <a:xfrm>
            <a:off x="395536" y="6269183"/>
            <a:ext cx="576064" cy="400177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алее 10">
            <a:hlinkClick r:id="" action="ppaction://hlinkshowjump?jump=nextslide" highlightClick="1">
              <a:snd r:embed="rId16" name="click.wav"/>
            </a:hlinkClick>
          </p:cNvPr>
          <p:cNvSpPr/>
          <p:nvPr/>
        </p:nvSpPr>
        <p:spPr>
          <a:xfrm>
            <a:off x="8316416" y="6269183"/>
            <a:ext cx="648072" cy="400177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7956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cloud.prezentacii.org/18/09/75853/images/screen7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81" y="29344"/>
            <a:ext cx="9154662" cy="6865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https://kartinkin.net/uploads/posts/2020-11/1606682105_49-p-foni-belii-zayats-68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723" y="356886"/>
            <a:ext cx="3816424" cy="2952327"/>
          </a:xfrm>
          <a:prstGeom prst="rect">
            <a:avLst/>
          </a:prstGeom>
          <a:noFill/>
          <a:ln w="57150">
            <a:solidFill>
              <a:schemeClr val="accent3"/>
            </a:solidFill>
          </a:ln>
        </p:spPr>
      </p:pic>
      <p:pic>
        <p:nvPicPr>
          <p:cNvPr id="6" name="Рисунок 5" descr="https://cf2.ppt-online.org/files2/slide/t/tDeX8NLC7dM34byBfnpSiKQjOlPvcJakhZ1zIW/slide-3.jpg"/>
          <p:cNvPicPr/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6115" b="73403" l="0" r="37305"/>
                    </a14:imgEffect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33860" r="61636" b="25734"/>
          <a:stretch/>
        </p:blipFill>
        <p:spPr bwMode="auto">
          <a:xfrm>
            <a:off x="1403648" y="4365104"/>
            <a:ext cx="2156294" cy="1801342"/>
          </a:xfrm>
          <a:prstGeom prst="rect">
            <a:avLst/>
          </a:prstGeom>
          <a:noFill/>
          <a:ln w="57150">
            <a:solidFill>
              <a:schemeClr val="accent3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https://images.fineartamerica.com/images-medium-large/wood-mouse-artwork-lizzie-harper.jpg"/>
          <p:cNvPicPr/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852" b="100000" l="10222" r="87222"/>
                    </a14:imgEffect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399" t="7865" r="20516" b="6180"/>
          <a:stretch/>
        </p:blipFill>
        <p:spPr bwMode="auto">
          <a:xfrm>
            <a:off x="5940152" y="5105996"/>
            <a:ext cx="1099815" cy="1055011"/>
          </a:xfrm>
          <a:prstGeom prst="rect">
            <a:avLst/>
          </a:prstGeom>
          <a:noFill/>
          <a:ln w="57150">
            <a:solidFill>
              <a:schemeClr val="accent3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https://thumbs.dreamstime.com/b/%D0%BA%D1%80%D0%BE-%D0%B8%D0%BA-%D0%B1%D1%80%D0%B0%D0%B9%D0%BD%D0%B0-%D1%81%D0%B8-%D1%8F-%D0%BD%D0%B0-%D0%B1%D0%B5-%D0%B8%D0%B7%D0%BD%D0%B5-46203551.jpg"/>
          <p:cNvPicPr/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94345"/>
                    </a14:imgEffect>
                    <a14:imgEffect>
                      <a14:sharpenSoften amount="50000"/>
                    </a14:imgEffect>
                    <a14:imgEffect>
                      <a14:saturation sat="3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4070" y="4610968"/>
            <a:ext cx="1872208" cy="1555478"/>
          </a:xfrm>
          <a:prstGeom prst="rect">
            <a:avLst/>
          </a:prstGeom>
          <a:noFill/>
          <a:ln w="57150">
            <a:solidFill>
              <a:schemeClr val="accent3"/>
            </a:solidFill>
          </a:ln>
        </p:spPr>
      </p:pic>
      <p:pic>
        <p:nvPicPr>
          <p:cNvPr id="9" name="Рисунок 8" descr="https://ds05.infourok.ru/uploads/ex/0ce0/00172ad7-aebb02a0/hello_html_m3f6dac13.jpg"/>
          <p:cNvPicPr/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39286" b="72429" l="60000" r="96577">
                        <a14:backgroundMark x1="55856" y1="51143" x2="62703" y2="45000"/>
                        <a14:backgroundMark x1="64324" y1="44429" x2="64324" y2="36000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704" t="37203" r="1331" b="26801"/>
          <a:stretch/>
        </p:blipFill>
        <p:spPr bwMode="auto">
          <a:xfrm>
            <a:off x="7308303" y="4762815"/>
            <a:ext cx="1592747" cy="1398192"/>
          </a:xfrm>
          <a:prstGeom prst="rect">
            <a:avLst/>
          </a:prstGeom>
          <a:noFill/>
          <a:ln w="57150">
            <a:solidFill>
              <a:schemeClr val="accent3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Управляющая кнопка: назад 9">
            <a:hlinkClick r:id="" action="ppaction://hlinkshowjump?jump=previousslide" highlightClick="1">
              <a:snd r:embed="rId16" name="click.wav"/>
            </a:hlinkClick>
          </p:cNvPr>
          <p:cNvSpPr/>
          <p:nvPr/>
        </p:nvSpPr>
        <p:spPr>
          <a:xfrm>
            <a:off x="539552" y="6309320"/>
            <a:ext cx="504056" cy="36004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алее 10">
            <a:hlinkClick r:id="" action="ppaction://hlinkshowjump?jump=nextslide" highlightClick="1">
              <a:snd r:embed="rId16" name="click.wav"/>
            </a:hlinkClick>
          </p:cNvPr>
          <p:cNvSpPr/>
          <p:nvPr/>
        </p:nvSpPr>
        <p:spPr>
          <a:xfrm>
            <a:off x="8460432" y="6309320"/>
            <a:ext cx="440618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915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0.12593 L -1.11111E-6 -0.3759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cloud.prezentacii.org/18/09/75853/images/screen7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96"/>
            <a:ext cx="9154662" cy="6865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https://ds05.infourok.ru/uploads/ex/0ce0/00172ad7-aebb02a0/hello_html_m3f6dac13.jpg"/>
          <p:cNvPicPr/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4000" b="69429" l="10811" r="63784">
                        <a14:backgroundMark x1="74955" y1="45143" x2="74775" y2="67429"/>
                        <a14:backgroundMark x1="66847" y1="48714" x2="67387" y2="69571"/>
                        <a14:backgroundMark x1="60901" y1="55000" x2="82162" y2="55000"/>
                        <a14:backgroundMark x1="61081" y1="54714" x2="66306" y2="47571"/>
                        <a14:backgroundMark x1="67748" y1="47714" x2="73694" y2="47000"/>
                        <a14:backgroundMark x1="76036" y1="44429" x2="76036" y2="47571"/>
                        <a14:backgroundMark x1="76577" y1="49714" x2="81982" y2="41714"/>
                        <a14:backgroundMark x1="64144" y1="69857" x2="69369" y2="70000"/>
                        <a14:backgroundMark x1="76216" y1="70000" x2="80000" y2="70000"/>
                        <a14:backgroundMark x1="79640" y1="69571" x2="81441" y2="64571"/>
                        <a14:backgroundMark x1="64685" y1="69857" x2="62883" y2="70286"/>
                        <a14:backgroundMark x1="75495" y1="70429" x2="75495" y2="70429"/>
                        <a14:backgroundMark x1="67027" y1="68714" x2="64685" y2="58286"/>
                        <a14:backgroundMark x1="59640" y1="54571" x2="64865" y2="58000"/>
                        <a14:backgroundMark x1="76577" y1="66286" x2="82162" y2="53857"/>
                        <a14:backgroundMark x1="69730" y1="60000" x2="83784" y2="61143"/>
                        <a14:backgroundMark x1="71171" y1="64714" x2="71171" y2="64714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84" t="12502" r="29467" b="26801"/>
          <a:stretch/>
        </p:blipFill>
        <p:spPr bwMode="auto">
          <a:xfrm>
            <a:off x="3203848" y="260648"/>
            <a:ext cx="3445885" cy="3312591"/>
          </a:xfrm>
          <a:prstGeom prst="rect">
            <a:avLst/>
          </a:prstGeom>
          <a:noFill/>
          <a:ln w="57150">
            <a:solidFill>
              <a:schemeClr val="accent3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https://catherineasquithgallery.com/uploads/posts/2021-03/1614581605_79-p-kartinki-lis-na-belom-fone-114.jpg"/>
          <p:cNvPicPr/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804" b="94022" l="1222" r="99667">
                        <a14:foregroundMark x1="28222" y1="74565" x2="25333" y2="73478"/>
                        <a14:foregroundMark x1="28556" y1="70978" x2="23444" y2="71413"/>
                        <a14:foregroundMark x1="24222" y1="74891" x2="21000" y2="72391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663" y="4543180"/>
            <a:ext cx="1806680" cy="1670417"/>
          </a:xfrm>
          <a:prstGeom prst="rect">
            <a:avLst/>
          </a:prstGeom>
          <a:noFill/>
          <a:ln w="57150">
            <a:solidFill>
              <a:schemeClr val="accent3"/>
            </a:solidFill>
          </a:ln>
        </p:spPr>
      </p:pic>
      <p:pic>
        <p:nvPicPr>
          <p:cNvPr id="7" name="Рисунок 6" descr="https://cf2.ppt-online.org/files2/slide/t/tDeX8NLC7dM34byBfnpSiKQjOlPvcJakhZ1zIW/slide-3.jpg"/>
          <p:cNvPicPr/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6115" b="73403" l="0" r="37305"/>
                    </a14:imgEffect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33860" r="61636" b="25734"/>
          <a:stretch/>
        </p:blipFill>
        <p:spPr bwMode="auto">
          <a:xfrm>
            <a:off x="3203848" y="4509120"/>
            <a:ext cx="2018781" cy="1704477"/>
          </a:xfrm>
          <a:prstGeom prst="rect">
            <a:avLst/>
          </a:prstGeom>
          <a:noFill/>
          <a:ln w="57150">
            <a:solidFill>
              <a:schemeClr val="accent3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https://catherineasquithgallery.com/uploads/posts/2021-03/1614594673_54-p-yezhik-na-belom-fone-68.jpg"/>
          <p:cNvPicPr/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9616" b="87207" l="8824" r="897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994" t="23125" r="6756" b="12500"/>
          <a:stretch/>
        </p:blipFill>
        <p:spPr bwMode="auto">
          <a:xfrm>
            <a:off x="7145916" y="4742173"/>
            <a:ext cx="1584176" cy="1272429"/>
          </a:xfrm>
          <a:prstGeom prst="rect">
            <a:avLst/>
          </a:prstGeom>
          <a:noFill/>
          <a:ln w="57150">
            <a:solidFill>
              <a:schemeClr val="accent3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 descr="https://ds05.infourok.ru/uploads/ex/0ce0/00172ad7-aebb02a0/hello_html_m3f6dac13.jpg"/>
          <p:cNvPicPr/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9286" b="72429" l="60000" r="96577">
                        <a14:backgroundMark x1="55856" y1="51143" x2="62703" y2="45000"/>
                        <a14:backgroundMark x1="64324" y1="44429" x2="64324" y2="36000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704" t="37203" r="1331" b="26801"/>
          <a:stretch/>
        </p:blipFill>
        <p:spPr bwMode="auto">
          <a:xfrm>
            <a:off x="5436096" y="4741915"/>
            <a:ext cx="1516858" cy="1471682"/>
          </a:xfrm>
          <a:prstGeom prst="rect">
            <a:avLst/>
          </a:prstGeom>
          <a:noFill/>
          <a:ln w="57150">
            <a:solidFill>
              <a:schemeClr val="accent3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Управляющая кнопка: назад 9">
            <a:hlinkClick r:id="" action="ppaction://hlinkshowjump?jump=previousslide" highlightClick="1">
              <a:snd r:embed="rId16" name="click.wav"/>
            </a:hlinkClick>
          </p:cNvPr>
          <p:cNvSpPr/>
          <p:nvPr/>
        </p:nvSpPr>
        <p:spPr>
          <a:xfrm>
            <a:off x="395536" y="6213597"/>
            <a:ext cx="576064" cy="38375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алее 10">
            <a:hlinkClick r:id="" action="ppaction://hlinkshowjump?jump=nextslide" highlightClick="1">
              <a:snd r:embed="rId16" name="click.wav"/>
            </a:hlinkClick>
          </p:cNvPr>
          <p:cNvSpPr/>
          <p:nvPr/>
        </p:nvSpPr>
        <p:spPr>
          <a:xfrm>
            <a:off x="8388424" y="6213597"/>
            <a:ext cx="432048" cy="38375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8332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-0.09375 L -0.00417 -0.3437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cloud.prezentacii.org/18/09/75853/images/screen7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4662" cy="6865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https://clipart-best.com/img/hedgehog/hedgehog-clip-art-12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629" y="351237"/>
            <a:ext cx="3888432" cy="2628318"/>
          </a:xfrm>
          <a:prstGeom prst="rect">
            <a:avLst/>
          </a:prstGeom>
          <a:noFill/>
          <a:ln w="57150">
            <a:solidFill>
              <a:schemeClr val="accent3"/>
            </a:solidFill>
          </a:ln>
        </p:spPr>
      </p:pic>
      <p:pic>
        <p:nvPicPr>
          <p:cNvPr id="6" name="Рисунок 5" descr="https://images.fineartamerica.com/images-medium-large/wood-mouse-artwork-lizzie-harper.jpg"/>
          <p:cNvPicPr/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852" b="100000" l="10222" r="87222"/>
                    </a14:imgEffect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399" t="7865" r="20516" b="6180"/>
          <a:stretch/>
        </p:blipFill>
        <p:spPr bwMode="auto">
          <a:xfrm>
            <a:off x="1172281" y="4937030"/>
            <a:ext cx="1296144" cy="1165645"/>
          </a:xfrm>
          <a:prstGeom prst="rect">
            <a:avLst/>
          </a:prstGeom>
          <a:noFill/>
          <a:ln w="57150">
            <a:solidFill>
              <a:schemeClr val="accent3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https://thumbs.dreamstime.com/b/%D0%BA%D1%80%D0%BE-%D0%B8%D0%BA-%D0%B1%D1%80%D0%B0%D0%B9%D0%BD%D0%B0-%D1%81%D0%B8-%D1%8F-%D0%BD%D0%B0-%D0%B1%D0%B5-%D0%B8%D0%B7%D0%BD%D0%B5-46203551.jpg"/>
          <p:cNvPicPr/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94345"/>
                    </a14:imgEffect>
                    <a14:imgEffect>
                      <a14:sharpenSoften amount="50000"/>
                    </a14:imgEffect>
                    <a14:imgEffect>
                      <a14:saturation sat="3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001" y="4528655"/>
            <a:ext cx="1800200" cy="1617331"/>
          </a:xfrm>
          <a:prstGeom prst="rect">
            <a:avLst/>
          </a:prstGeom>
          <a:noFill/>
          <a:ln w="57150">
            <a:solidFill>
              <a:schemeClr val="accent3"/>
            </a:solidFill>
          </a:ln>
        </p:spPr>
      </p:pic>
      <p:pic>
        <p:nvPicPr>
          <p:cNvPr id="8" name="Рисунок 7" descr="https://catherineasquithgallery.com/uploads/posts/2021-03/1614581605_79-p-kartinki-lis-na-belom-fone-114.jpg"/>
          <p:cNvPicPr/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3804" b="94022" l="1222" r="99667">
                        <a14:foregroundMark x1="28222" y1="74565" x2="25333" y2="73478"/>
                        <a14:foregroundMark x1="28556" y1="70978" x2="23444" y2="71413"/>
                        <a14:foregroundMark x1="24222" y1="74891" x2="21000" y2="72391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339352"/>
            <a:ext cx="1944216" cy="1809579"/>
          </a:xfrm>
          <a:prstGeom prst="rect">
            <a:avLst/>
          </a:prstGeom>
          <a:noFill/>
          <a:ln w="57150">
            <a:solidFill>
              <a:schemeClr val="accent3"/>
            </a:solidFill>
          </a:ln>
        </p:spPr>
      </p:pic>
      <p:pic>
        <p:nvPicPr>
          <p:cNvPr id="9" name="Рисунок 8" descr="https://catherineasquithgallery.com/uploads/posts/2021-03/1614594673_54-p-yezhik-na-belom-fone-68.jpg"/>
          <p:cNvPicPr/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9616" b="87207" l="8824" r="897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994" t="23125" r="6756" b="12500"/>
          <a:stretch/>
        </p:blipFill>
        <p:spPr bwMode="auto">
          <a:xfrm>
            <a:off x="2747361" y="4723074"/>
            <a:ext cx="1944216" cy="1381669"/>
          </a:xfrm>
          <a:prstGeom prst="rect">
            <a:avLst/>
          </a:prstGeom>
          <a:noFill/>
          <a:ln w="57150">
            <a:solidFill>
              <a:schemeClr val="accent3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Управляющая кнопка: назад 9">
            <a:hlinkClick r:id="" action="ppaction://hlinkshowjump?jump=previousslide" highlightClick="1">
              <a:snd r:embed="rId16" name="click.wav"/>
            </a:hlinkClick>
          </p:cNvPr>
          <p:cNvSpPr/>
          <p:nvPr/>
        </p:nvSpPr>
        <p:spPr>
          <a:xfrm>
            <a:off x="467544" y="6237312"/>
            <a:ext cx="432048" cy="36004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алее 10">
            <a:hlinkClick r:id="" action="ppaction://hlinkshowjump?jump=nextslide" highlightClick="1">
              <a:snd r:embed="rId16" name="click.wav"/>
            </a:hlinkClick>
          </p:cNvPr>
          <p:cNvSpPr/>
          <p:nvPr/>
        </p:nvSpPr>
        <p:spPr>
          <a:xfrm>
            <a:off x="8316416" y="6364502"/>
            <a:ext cx="504056" cy="32403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0277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L 0.03021 -0.3942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0" y="-1972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cloud.prezentacii.org/18/09/75853/images/screen7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3" y="1457"/>
            <a:ext cx="9154662" cy="6865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https://cf.ppt-online.org/files/slide/t/tENxCzSJ4OHQXy9lsg3IdAVeq856GaDZrkfKR7/slide-67.jpg"/>
          <p:cNvPicPr/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537" b="76655" l="1758" r="90137"/>
                    </a14:imgEffect>
                    <a14:imgEffect>
                      <a14:sharpenSoften amount="25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18" r="10421" b="14584"/>
          <a:stretch/>
        </p:blipFill>
        <p:spPr bwMode="auto">
          <a:xfrm flipH="1">
            <a:off x="3272408" y="359395"/>
            <a:ext cx="3312368" cy="2038867"/>
          </a:xfrm>
          <a:prstGeom prst="rect">
            <a:avLst/>
          </a:prstGeom>
          <a:noFill/>
          <a:ln w="57150">
            <a:solidFill>
              <a:schemeClr val="accent3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https://cf2.ppt-online.org/files2/slide/t/tDeX8NLC7dM34byBfnpSiKQjOlPvcJakhZ1zIW/slide-3.jpg"/>
          <p:cNvPicPr/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6115" b="73403" l="0" r="37305"/>
                    </a14:imgEffect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33860" r="61636" b="25734"/>
          <a:stretch/>
        </p:blipFill>
        <p:spPr bwMode="auto">
          <a:xfrm>
            <a:off x="3054183" y="4270947"/>
            <a:ext cx="2354309" cy="1679754"/>
          </a:xfrm>
          <a:prstGeom prst="rect">
            <a:avLst/>
          </a:prstGeom>
          <a:noFill/>
          <a:ln w="57150">
            <a:solidFill>
              <a:schemeClr val="accent3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https://catherineasquithgallery.com/uploads/posts/2021-03/1614594673_54-p-yezhik-na-belom-fone-68.jpg"/>
          <p:cNvPicPr/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9616" b="87207" l="8824" r="897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994" t="23125" r="6756" b="12500"/>
          <a:stretch/>
        </p:blipFill>
        <p:spPr bwMode="auto">
          <a:xfrm>
            <a:off x="1277291" y="4788099"/>
            <a:ext cx="1512168" cy="1162602"/>
          </a:xfrm>
          <a:prstGeom prst="rect">
            <a:avLst/>
          </a:prstGeom>
          <a:noFill/>
          <a:ln w="57150">
            <a:solidFill>
              <a:schemeClr val="accent3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https://images.fineartamerica.com/images-medium-large/wood-mouse-artwork-lizzie-harper.jpg"/>
          <p:cNvPicPr/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852" b="100000" l="10222" r="87222"/>
                    </a14:imgEffect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399" t="7865" r="20516" b="6180"/>
          <a:stretch/>
        </p:blipFill>
        <p:spPr bwMode="auto">
          <a:xfrm>
            <a:off x="5652120" y="4977567"/>
            <a:ext cx="1152128" cy="973134"/>
          </a:xfrm>
          <a:prstGeom prst="rect">
            <a:avLst/>
          </a:prstGeom>
          <a:noFill/>
          <a:ln w="57150">
            <a:solidFill>
              <a:schemeClr val="accent3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 descr="https://catherineasquithgallery.com/uploads/posts/2021-03/1614581605_79-p-kartinki-lis-na-belom-fone-114.jpg"/>
          <p:cNvPicPr/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3804" b="94022" l="1222" r="99667">
                        <a14:foregroundMark x1="28222" y1="74565" x2="25333" y2="73478"/>
                        <a14:foregroundMark x1="28556" y1="70978" x2="23444" y2="71413"/>
                        <a14:foregroundMark x1="24222" y1="74891" x2="21000" y2="72391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463" y="4437112"/>
            <a:ext cx="1689834" cy="1513589"/>
          </a:xfrm>
          <a:prstGeom prst="rect">
            <a:avLst/>
          </a:prstGeom>
          <a:noFill/>
          <a:ln w="57150">
            <a:solidFill>
              <a:schemeClr val="accent3"/>
            </a:solidFill>
          </a:ln>
        </p:spPr>
      </p:pic>
      <p:sp>
        <p:nvSpPr>
          <p:cNvPr id="10" name="Управляющая кнопка: назад 9">
            <a:hlinkClick r:id="" action="ppaction://hlinkshowjump?jump=previousslide" highlightClick="1">
              <a:snd r:embed="rId17" name="click.wav"/>
            </a:hlinkClick>
          </p:cNvPr>
          <p:cNvSpPr/>
          <p:nvPr/>
        </p:nvSpPr>
        <p:spPr>
          <a:xfrm>
            <a:off x="323528" y="6165304"/>
            <a:ext cx="576064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алее 10">
            <a:hlinkClick r:id="" action="ppaction://hlinkshowjump?jump=nextslide" highlightClick="1">
              <a:snd r:embed="rId17" name="click.wav"/>
            </a:hlinkClick>
          </p:cNvPr>
          <p:cNvSpPr/>
          <p:nvPr/>
        </p:nvSpPr>
        <p:spPr>
          <a:xfrm>
            <a:off x="8100392" y="6264874"/>
            <a:ext cx="720080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2301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 L -0.01579 -0.4620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" y="-2310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loud.prezentacii.org/18/09/75853/images/screen7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03" y="1"/>
            <a:ext cx="9156603" cy="686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Объект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062" y="1507766"/>
            <a:ext cx="5000625" cy="3629025"/>
          </a:xfrm>
          <a:prstGeom prst="rect">
            <a:avLst/>
          </a:prstGeom>
        </p:spPr>
      </p:pic>
      <p:sp>
        <p:nvSpPr>
          <p:cNvPr id="4" name="Управляющая кнопка: назад 3">
            <a:hlinkClick r:id="" action="ppaction://hlinkshowjump?jump=previousslide" highlightClick="1">
              <a:snd r:embed="rId6" name="click.wav"/>
            </a:hlinkClick>
          </p:cNvPr>
          <p:cNvSpPr/>
          <p:nvPr/>
        </p:nvSpPr>
        <p:spPr>
          <a:xfrm>
            <a:off x="251520" y="6165304"/>
            <a:ext cx="648072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6706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2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81D319"/>
      </a:accent3>
      <a:accent4>
        <a:srgbClr val="5DCEAF"/>
      </a:accent4>
      <a:accent5>
        <a:srgbClr val="FF8021"/>
      </a:accent5>
      <a:accent6>
        <a:srgbClr val="C3260C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31</Words>
  <Application>Microsoft Office PowerPoint</Application>
  <PresentationFormat>Экран (4:3)</PresentationFormat>
  <Paragraphs>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Катя</dc:creator>
  <cp:lastModifiedBy>Катя</cp:lastModifiedBy>
  <cp:revision>27</cp:revision>
  <dcterms:created xsi:type="dcterms:W3CDTF">2022-02-28T18:01:53Z</dcterms:created>
  <dcterms:modified xsi:type="dcterms:W3CDTF">2022-03-19T09:16:22Z</dcterms:modified>
</cp:coreProperties>
</file>