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loud.prezentacii.org/18/09/75853/images/scree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" y="-13658"/>
            <a:ext cx="9186536" cy="687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8864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сад «Алёнушка» г. Волгодонска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91683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«Дикие животные и их детёныши»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для детей раннего возраста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26529" y="2994050"/>
            <a:ext cx="1937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Кузнецова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5661248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г. Волгодонск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2020 г.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36" name="Picture 12" descr="https://for-teacher.ru/edu/data/img/pic-023zjudxy5-0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93" y="5152712"/>
            <a:ext cx="1453561" cy="134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get-pdb/2295191/609a523d-a987-4b1a-9c22-8c85dc2456aa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69" y="3668834"/>
            <a:ext cx="1146831" cy="122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i.pinimg.com/originals/12/6f/ed/126fedc12a3573909534a377a53afdc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47" y="3153651"/>
            <a:ext cx="2070505" cy="19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images45.fotki.com/v1649/photos/7/803707/14394107/RabbitPNGClipart-v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5102514"/>
            <a:ext cx="1368152" cy="109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clipart-best.com/img/wolf/wolf-clip-art-4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48" y="3831424"/>
            <a:ext cx="1705007" cy="127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avatars.mds.yandex.net/get-pdb/1645430/9233cb6a-45cf-4db2-a79e-8aefb7f1b7b1/s1200?webp=fal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24" y="5523422"/>
            <a:ext cx="965623" cy="59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pdb/2836759/aaf288d8-cbc2-4125-a720-909494e728a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4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pdb/69339/2c76d3d0-e140-439c-80c6-b520db535178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4" y="241901"/>
            <a:ext cx="8770574" cy="548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5670248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Детёныш у лисицы – лисёнок.</a:t>
            </a:r>
          </a:p>
        </p:txBody>
      </p:sp>
    </p:spTree>
    <p:extLst>
      <p:ext uri="{BB962C8B-B14F-4D97-AF65-F5344CB8AC3E}">
        <p14:creationId xmlns:p14="http://schemas.microsoft.com/office/powerpoint/2010/main" val="4067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836759/aaf288d8-cbc2-4125-a720-909494e728a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76256" y="908720"/>
            <a:ext cx="2160240" cy="5037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Страшный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серый и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зубастый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 навёл переполох.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зверушки разбежались.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Испугал зверушек…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(Волк)</a:t>
            </a:r>
          </a:p>
          <a:p>
            <a:pPr fontAlgn="base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s://www.1zoom.me/big2/0/237484-2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1" y="908720"/>
            <a:ext cx="6820457" cy="511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6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836759/aaf288d8-cbc2-4125-a720-909494e728a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avatars.mds.yandex.net/get-pdb/1554263/f3f22388-5027-4983-8aa8-b69d3faeb1e7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6" y="404664"/>
            <a:ext cx="8207693" cy="51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5534472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волчицы детёныш – волчонок.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836759/aaf288d8-cbc2-4125-a720-909494e728a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im0-tub-ru.yandex.net/i?id=a1dfea9c01388fbc2b948fb25618a9be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40653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373216"/>
            <a:ext cx="8208912" cy="137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Вместо шубки лишь иголки. Не страшны ему и волки. Колкий шар, не видно ножек, Звать его конечно… (Ёжик)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3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836759/aaf288d8-cbc2-4125-a720-909494e728a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ru.naturephoto.lt/img/photos/original/zinduoliai/1355476973_Ezys%20(Erinaceus%20concolor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90970" cy="519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5827621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ежихи детёныш – ежонок.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get-pdb/2836759/aaf288d8-cbc2-4125-a720-909494e728a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268760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асширение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обобщённых представлений детей о диких животных и их детенышах.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чить узнавать диких животных, правильно называть взрослого животного и его детёныша;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учить детей отгадывать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загадки;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любовь к животным, бережное отношение к природе.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get-pdb/2836759/aaf288d8-cbc2-4125-a720-909494e728a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" y="1"/>
            <a:ext cx="9139122" cy="685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pdb/368827/ca277c2a-e74f-4400-8b69-f134cbebfb24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9" y="1360036"/>
            <a:ext cx="5271196" cy="41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5" y="1124744"/>
            <a:ext cx="37155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такое перед нами?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Чудо с длинными ушами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дорожке прыг да скок,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Словно мяконький клубок.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Кто же это? Отгадай-ка!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Ну, конечно, это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... 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Зайка)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17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vatars.mds.yandex.net/get-pdb/2836759/aaf288d8-cbc2-4125-a720-909494e728a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23" y="-76703"/>
            <a:ext cx="9246269" cy="69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pdb/964669/a76d49ef-2f04-458a-a95e-81c8e0917719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865343"/>
            <a:ext cx="7848872" cy="44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5805265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Детёныш 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зайчихи – зайчонок.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avatars.mds.yandex.net/get-pdb/2836759/aaf288d8-cbc2-4125-a720-909494e728a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84"/>
            <a:ext cx="9183711" cy="688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210128"/>
            <a:ext cx="8388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ветке шишки грыз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бросал объедки вниз?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Кто по елкам ловко скачет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взлетает на дубы?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Кто в дупле орехи прячет,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Сушит на зиму грибы?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(Белка)</a:t>
            </a:r>
          </a:p>
        </p:txBody>
      </p:sp>
      <p:pic>
        <p:nvPicPr>
          <p:cNvPr id="6148" name="Picture 4" descr="https://avatars.mds.yandex.net/get-pdb/2407530/804abf30-032c-4051-b626-ddbe0d9719a1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15"/>
            <a:ext cx="6552728" cy="42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rs.mds.yandex.net/get-pdb/2836759/aaf288d8-cbc2-4125-a720-909494e728a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5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bs.twimg.com/media/DZeiwh6WkAAPL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89" y="188641"/>
            <a:ext cx="6825232" cy="53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5574886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Детёныш у белки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бельчонок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35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avatars.mds.yandex.net/get-pdb/2836759/aaf288d8-cbc2-4125-a720-909494e728a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vatars.mds.yandex.net/get-pdb/881477/3044c262-1bbf-43c1-b304-4985c8a9f6ce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249993" cy="49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5581981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Летом по лесу гуляет,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Зимой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берлоге отдыхает.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2836759/aaf288d8-cbc2-4125-a720-909494e728a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get-pdb/2724140/c0a18b18-3100-4a2d-b85f-c8ca4b09fc6c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00" y="250183"/>
            <a:ext cx="7803999" cy="522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5506379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Детеныш медведицы – медвежонок.</a:t>
            </a:r>
          </a:p>
        </p:txBody>
      </p:sp>
    </p:spTree>
    <p:extLst>
      <p:ext uri="{BB962C8B-B14F-4D97-AF65-F5344CB8AC3E}">
        <p14:creationId xmlns:p14="http://schemas.microsoft.com/office/powerpoint/2010/main" val="33861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avatars.mds.yandex.net/get-pdb/2836759/aaf288d8-cbc2-4125-a720-909494e728a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7" y="1115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0-tub-ru.yandex.net/i?id=e3cec1f4bbf3de6d56b9449ed16b8ade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96" y="404664"/>
            <a:ext cx="7862054" cy="491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5318448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Всех зверей она хитрей,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Шубка рыжая на ней.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Пышный хвост — ее краса.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Этот зверь лесной —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 Лиса.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160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13</cp:revision>
  <dcterms:created xsi:type="dcterms:W3CDTF">2020-05-14T14:09:22Z</dcterms:created>
  <dcterms:modified xsi:type="dcterms:W3CDTF">2020-05-14T15:58:13Z</dcterms:modified>
</cp:coreProperties>
</file>