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1" r:id="rId4"/>
    <p:sldId id="260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91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3.png"/><Relationship Id="rId18" Type="http://schemas.microsoft.com/office/2007/relationships/hdphoto" Target="../media/hdphoto3.wdp"/><Relationship Id="rId26" Type="http://schemas.microsoft.com/office/2007/relationships/hdphoto" Target="../media/hdphoto4.wdp"/><Relationship Id="rId3" Type="http://schemas.openxmlformats.org/officeDocument/2006/relationships/audio" Target="../media/audio2.wav"/><Relationship Id="rId21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microsoft.com/office/2007/relationships/hdphoto" Target="../media/hdphoto11.wdp"/><Relationship Id="rId17" Type="http://schemas.openxmlformats.org/officeDocument/2006/relationships/image" Target="../media/image4.png"/><Relationship Id="rId25" Type="http://schemas.openxmlformats.org/officeDocument/2006/relationships/image" Target="../media/image5.png"/><Relationship Id="rId2" Type="http://schemas.openxmlformats.org/officeDocument/2006/relationships/audio" Target="../media/audio1.wav"/><Relationship Id="rId16" Type="http://schemas.microsoft.com/office/2007/relationships/hdphoto" Target="../media/hdphoto5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12.png"/><Relationship Id="rId24" Type="http://schemas.microsoft.com/office/2007/relationships/hdphoto" Target="../media/hdphoto13.wdp"/><Relationship Id="rId5" Type="http://schemas.openxmlformats.org/officeDocument/2006/relationships/image" Target="../media/image10.png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28" Type="http://schemas.microsoft.com/office/2007/relationships/hdphoto" Target="../media/hdphoto8.wdp"/><Relationship Id="rId10" Type="http://schemas.microsoft.com/office/2007/relationships/hdphoto" Target="../media/hdphoto1.wdp"/><Relationship Id="rId19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2.png"/><Relationship Id="rId14" Type="http://schemas.microsoft.com/office/2007/relationships/hdphoto" Target="../media/hdphoto12.wdp"/><Relationship Id="rId22" Type="http://schemas.microsoft.com/office/2007/relationships/hdphoto" Target="../media/hdphoto7.wdp"/><Relationship Id="rId27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19.png"/><Relationship Id="rId18" Type="http://schemas.microsoft.com/office/2007/relationships/hdphoto" Target="../media/hdphoto20.wdp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microsoft.com/office/2007/relationships/hdphoto" Target="../media/hdphoto17.wdp"/><Relationship Id="rId17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microsoft.com/office/2007/relationships/hdphoto" Target="../media/hdphoto19.wdp"/><Relationship Id="rId20" Type="http://schemas.microsoft.com/office/2007/relationships/hdphoto" Target="../media/hdphoto21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microsoft.com/office/2007/relationships/hdphoto" Target="../media/hdphoto16.wdp"/><Relationship Id="rId19" Type="http://schemas.openxmlformats.org/officeDocument/2006/relationships/image" Target="../media/image22.png"/><Relationship Id="rId4" Type="http://schemas.openxmlformats.org/officeDocument/2006/relationships/image" Target="../media/image1.jpeg"/><Relationship Id="rId9" Type="http://schemas.openxmlformats.org/officeDocument/2006/relationships/image" Target="../media/image17.png"/><Relationship Id="rId14" Type="http://schemas.microsoft.com/office/2007/relationships/hdphoto" Target="../media/hdphoto18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26.wdp"/><Relationship Id="rId1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microsoft.com/office/2007/relationships/hdphoto" Target="../media/hdphoto23.wdp"/><Relationship Id="rId12" Type="http://schemas.openxmlformats.org/officeDocument/2006/relationships/image" Target="../media/image27.png"/><Relationship Id="rId17" Type="http://schemas.microsoft.com/office/2007/relationships/hdphoto" Target="../media/hdphoto28.wdp"/><Relationship Id="rId2" Type="http://schemas.openxmlformats.org/officeDocument/2006/relationships/audio" Target="../media/audio3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hdphoto" Target="../media/hdphoto25.wdp"/><Relationship Id="rId5" Type="http://schemas.microsoft.com/office/2007/relationships/hdphoto" Target="../media/hdphoto22.wdp"/><Relationship Id="rId15" Type="http://schemas.microsoft.com/office/2007/relationships/hdphoto" Target="../media/hdphoto27.wdp"/><Relationship Id="rId10" Type="http://schemas.openxmlformats.org/officeDocument/2006/relationships/image" Target="../media/image26.png"/><Relationship Id="rId19" Type="http://schemas.microsoft.com/office/2007/relationships/hdphoto" Target="../media/hdphoto29.wdp"/><Relationship Id="rId4" Type="http://schemas.openxmlformats.org/officeDocument/2006/relationships/image" Target="../media/image23.png"/><Relationship Id="rId9" Type="http://schemas.microsoft.com/office/2007/relationships/hdphoto" Target="../media/hdphoto24.wdp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microsoft.com/office/2007/relationships/hdphoto" Target="../media/hdphoto30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41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1" y="1916833"/>
            <a:ext cx="7920880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ИНТЕРАКТИВНАЯ ИГРА</a:t>
            </a:r>
          </a:p>
          <a:p>
            <a:pPr algn="ctr"/>
            <a:r>
              <a:rPr lang="ru-RU" sz="44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«ДИКИЕ И ДОМАШНИЕ ЖИВОТНЫЕ» </a:t>
            </a:r>
            <a:endParaRPr lang="ru-RU" sz="44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Медведь" descr="https://png.rinvik.ru/files/Risovannyj-buryj-medv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720">
            <a:off x="6248203" y="4318496"/>
            <a:ext cx="2543505" cy="19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Лошадь" descr="https://avatars.mds.yandex.net/get-zen_doc/1641493/pub_5d93be47a06eaf00b0039aae_5d93be7535c8d800b14e1394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0" y="3617546"/>
            <a:ext cx="2562560" cy="296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Корова" descr="https://avatars.mds.yandex.net/get-zen_doc/1668923/pub_5e035af0ba281e00ae82dcec_5e035b00118d7f00bee15c24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4192646"/>
            <a:ext cx="2808312" cy="238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Белка" descr="https://i.pinimg.com/736x/00/94/a9/0094a9066ce78637622f7b9be9ff4aa5--clip-ar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984" b="95805" l="10000" r="90000">
                        <a14:foregroundMark x1="47167" y1="92828" x2="54333" y2="94046"/>
                        <a14:foregroundMark x1="53667" y1="10961" x2="62000" y2="8119"/>
                        <a14:foregroundMark x1="49667" y1="94046" x2="50333" y2="95805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858">
            <a:off x="6582509" y="412093"/>
            <a:ext cx="1345556" cy="16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Лиса" descr="http://tanq.ucoz.ru/savel/images/Fox-Clipart-PNG-Image-0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788">
            <a:off x="265116" y="409958"/>
            <a:ext cx="2249091" cy="16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Кошка" descr="https://fsd.multiurok.ru/html/2018/03/12/s_5aa6550d05c69/855932_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895" y="196695"/>
            <a:ext cx="1656184" cy="16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Собака" descr="https://i.pinimg.com/originals/27/d6/33/27d6332add97c24febd69753b55b7f1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904">
            <a:off x="7528842" y="2601603"/>
            <a:ext cx="1426901" cy="142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Заяц" descr="https://img2.freepng.ru/20180422/tje/kisspng-hare-rabbit-clip-art-5adc1eab0b5f95.6553413215243752110466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32" b="97105" l="10000" r="90000">
                        <a14:foregroundMark x1="33333" y1="4868" x2="38667" y2="132"/>
                        <a14:foregroundMark x1="32667" y1="88158" x2="24667" y2="92895"/>
                        <a14:foregroundMark x1="56222" y1="94474" x2="42000" y2="97105"/>
                        <a14:backgroundMark x1="31667" y1="66184" x2="37000" y2="81447"/>
                        <a14:backgroundMark x1="53222" y1="82237" x2="58556" y2="88947"/>
                        <a14:backgroundMark x1="69111" y1="88947" x2="67444" y2="86184"/>
                        <a14:backgroundMark x1="38333" y1="4868" x2="39000" y2="2105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401" flipH="1">
            <a:off x="15478" y="2712773"/>
            <a:ext cx="1773913" cy="147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32441" y="6381328"/>
            <a:ext cx="51722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8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то где живёт 2"/>
          <p:cNvSpPr/>
          <p:nvPr/>
        </p:nvSpPr>
        <p:spPr>
          <a:xfrm>
            <a:off x="2097499" y="188640"/>
            <a:ext cx="50506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Кто где живёт?</a:t>
            </a:r>
          </a:p>
        </p:txBody>
      </p:sp>
      <p:pic>
        <p:nvPicPr>
          <p:cNvPr id="4" name="Домик" descr="https://avatars.mds.yandex.net/get-pdb/1605014/d7ad16ee-dff9-49f7-b186-ae2aae5be898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8" y="682153"/>
            <a:ext cx="4592701" cy="275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Лес" descr="https://erkatoy.uz/images/content/tayga_v_f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37" b="93944" l="1591" r="99432">
                        <a14:foregroundMark x1="6023" y1="67465" x2="1250" y2="88310"/>
                        <a14:foregroundMark x1="31023" y1="87746" x2="42727" y2="94507"/>
                        <a14:foregroundMark x1="93182" y1="91127" x2="99432" y2="8577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9" y="564382"/>
            <a:ext cx="3656162" cy="295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Медведь" descr="https://png.rinvik.ru/files/Risovannyj-buryj-medv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533" y="5084369"/>
            <a:ext cx="2179468" cy="168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Лошадь" descr="https://avatars.mds.yandex.net/get-zen_doc/1641493/pub_5d93be47a06eaf00b0039aae_5d93be7535c8d800b14e1394/scale_120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8592" y="4789914"/>
            <a:ext cx="1524868" cy="19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Волк" descr="https://img-fotki.yandex.ru/get/9666/48968035.2ae/0_e4d7d_6061e63b_ori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3" y="3668294"/>
            <a:ext cx="2070586" cy="15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Лиса" descr="http://tanq.ucoz.ru/savel/images/Fox-Clipart-PNG-Image-0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05" y="3630298"/>
            <a:ext cx="1698706" cy="125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Корова" descr="https://avatars.mds.yandex.net/get-zen_doc/1668923/pub_5e035af0ba281e00ae82dcec_5e035b00118d7f00bee15c24/scale_12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064" y="3668294"/>
            <a:ext cx="1907832" cy="161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Кошка" descr="https://fsd.multiurok.ru/html/2018/03/12/s_5aa6550d05c69/855932_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5527" y="3630298"/>
            <a:ext cx="1046410" cy="107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Собака" descr="https://i.pinimg.com/originals/27/d6/33/27d6332add97c24febd69753b55b7f10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849" y="5656519"/>
            <a:ext cx="1109935" cy="110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Коза" descr="https://st2.depositphotos.com/7413918/10274/i/950/depositphotos_102744378-stock-photo-fun-goat-funny-cartoon-character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922" b="93645" l="9971" r="89932">
                        <a14:foregroundMark x1="23558" y1="88963" x2="18573" y2="9364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017" y="5162031"/>
            <a:ext cx="1914516" cy="154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Белка" descr="https://i.pinimg.com/736x/00/94/a9/0094a9066ce78637622f7b9be9ff4aa5--clip-art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84" b="95805" l="10000" r="90000">
                        <a14:foregroundMark x1="47167" y1="92828" x2="54333" y2="94046"/>
                        <a14:foregroundMark x1="53667" y1="10961" x2="62000" y2="8119"/>
                        <a14:foregroundMark x1="49667" y1="94046" x2="50333" y2="95805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71" y="3749353"/>
            <a:ext cx="1046730" cy="128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Заяц" descr="https://img2.freepng.ru/20180422/tje/kisspng-hare-rabbit-clip-art-5adc1eab0b5f95.6553413215243752110466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32" b="97105" l="10000" r="90000">
                        <a14:foregroundMark x1="33333" y1="4868" x2="38667" y2="132"/>
                        <a14:foregroundMark x1="32667" y1="88158" x2="24667" y2="92895"/>
                        <a14:foregroundMark x1="56222" y1="94474" x2="42000" y2="97105"/>
                        <a14:backgroundMark x1="31667" y1="66184" x2="37000" y2="81447"/>
                        <a14:backgroundMark x1="53222" y1="82237" x2="58556" y2="88947"/>
                        <a14:backgroundMark x1="69111" y1="88947" x2="67444" y2="86184"/>
                        <a14:backgroundMark x1="38333" y1="4868" x2="39000" y2="2105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827" y="5372142"/>
            <a:ext cx="1581905" cy="133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66784" y="6211486"/>
            <a:ext cx="477216" cy="3858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C 0.00104 -0.00208 0.00157 -0.00486 0.00313 -0.00625 C 0.00591 -0.00856 0.0125 -0.01042 0.0125 -0.01042 C 0.01615 -0.01759 0.01875 -0.02014 0.025 -0.02292 C 0.02813 -0.02708 0.03125 -0.03125 0.03438 -0.03542 C 0.03698 -0.03889 0.04115 -0.04028 0.04375 -0.04375 C 0.05434 -0.05787 0.04896 -0.0544 0.05782 -0.05833 C 0.06545 -0.06644 0.07275 -0.06921 0.08125 -0.075 C 0.08455 -0.07731 0.08941 -0.0831 0.09219 -0.08542 C 0.09844 -0.09051 0.10556 -0.09352 0.1125 -0.09583 C 0.13941 -0.11968 0.18195 -0.09051 0.2125 -0.0875 C 0.22188 -0.08657 0.23125 -0.08588 0.24063 -0.08542 C 0.26198 -0.08449 0.28334 -0.08403 0.30469 -0.08333 C 0.3375 -0.0794 0.36858 -0.07986 0.40157 -0.08125 C 0.41441 -0.09282 0.41372 -0.10417 0.41719 -0.12292 C 0.4158 -0.13565 0.41407 -0.14815 0.41094 -0.16042 C 0.4099 -0.16991 0.40782 -0.18009 0.41094 -0.18958 C 0.4125 -0.19421 0.42136 -0.19514 0.425 -0.2 " pathEditMode="relative" ptsTypes="fffffffffffffffff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C 0.01146 -0.02292 0.02552 -0.03496 0.04375 -0.04584 C 0.05173 -0.05047 0.06302 -0.04977 0.07031 -0.05625 C 0.08107 -0.06574 0.08212 -0.06621 0.09531 -0.06875 C 0.12048 -0.06621 0.14548 -0.06621 0.17031 -0.07292 C 0.17986 -0.08241 0.18732 -0.07963 0.19844 -0.08334 C 0.20521 -0.09236 0.21163 -0.0926 0.22031 -0.09584 C 0.23559 -0.10139 0.25087 -0.10672 0.26562 -0.11459 C 0.27135 -0.12223 0.27691 -0.12477 0.28281 -0.13125 C 0.28906 -0.1382 0.29357 -0.14653 0.30156 -0.15 C 0.30712 -0.16111 0.31267 -0.17269 0.31875 -0.18334 C 0.32291 -0.19098 0.32465 -0.19699 0.33125 -0.2 C 0.3335 -0.2044 0.33698 -0.20787 0.33906 -0.2125 C 0.34739 -0.23218 0.33264 -0.21019 0.34531 -0.22709 C 0.34739 -0.24144 0.35052 -0.25718 0.35469 -0.27084 C 0.35694 -0.2926 0.35191 -0.31922 0.36406 -0.33542 C 0.3658 -0.35116 0.36962 -0.36204 0.37344 -0.37709 C 0.37448 -0.38148 0.37708 -0.38519 0.37812 -0.38959 C 0.3776 -0.39236 0.3783 -0.39607 0.37656 -0.39792 C 0.37448 -0.40023 0.37118 -0.39885 0.36875 -0.4 C 0.36701 -0.40093 0.36562 -0.40278 0.36406 -0.40417 C 0.36354 -0.40625 0.3625 -0.41042 0.3625 -0.41042 " pathEditMode="relative" ptsTypes="fffffffffffffffffffff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C -0.00538 -0.02176 0.00295 0.01365 -0.00312 -0.04584 C -0.0033 -0.04838 -0.00538 -0.04977 -0.00625 -0.05209 C -0.01093 -0.06436 -0.01944 -0.07662 -0.02968 -0.08125 C -0.04479 -0.09653 -0.07795 -0.10162 -0.09687 -0.10417 C -0.13281 -0.11621 -0.09635 -0.10209 -0.11406 -0.1125 C -0.16406 -0.14213 -0.22343 -0.11806 -0.27812 -0.11875 C -0.28906 -0.12084 -0.29618 -0.12593 -0.30625 -0.13125 C -0.31093 -0.1338 -0.32048 -0.13565 -0.325 -0.13959 C -0.33611 -0.14954 -0.33073 -0.14676 -0.34062 -0.15 C -0.34357 -0.15394 -0.34705 -0.15648 -0.35 -0.16042 C -0.35694 -0.16968 -0.35989 -0.17547 -0.36875 -0.18148 C -0.3809 -0.20278 -0.36493 -0.17732 -0.38125 -0.19375 C -0.38541 -0.19792 -0.38854 -0.20348 -0.39218 -0.20834 C -0.39548 -0.21273 -0.39496 -0.21783 -0.39687 -0.22315 C -0.39965 -0.23056 -0.40243 -0.23773 -0.40468 -0.24584 C -0.40798 -0.25764 -0.41337 -0.26875 -0.41562 -0.28125 C -0.4184 -0.2963 -0.41927 -0.31181 -0.42187 -0.32709 C -0.42291 -0.37431 -0.42361 -0.42153 -0.425 -0.46875 C -0.42534 -0.48056 -0.42448 -0.49005 -0.43281 -0.49375 C -0.43646 -0.50324 -0.43368 -0.50209 -0.43906 -0.50209 " pathEditMode="relative" ptsTypes="ffffffffffffffffffff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C 0.00625 -0.00278 0.00972 -0.01134 0.00468 -0.02083 C 0.00244 -0.025 -0.00296 -0.02245 -0.00625 -0.025 C -0.00955 -0.02755 -0.01198 -0.03218 -0.01563 -0.03333 C -0.02205 -0.03542 -0.0257 -0.0375 -0.03125 -0.04167 C -0.03594 -0.04537 -0.0415 -0.05046 -0.04688 -0.05208 C -0.05209 -0.0537 -0.05747 -0.05394 -0.0625 -0.05625 C -0.07744 -0.06296 -0.09271 -0.06528 -0.10782 -0.07083 C -0.11094 -0.07199 -0.11389 -0.07477 -0.11719 -0.075 C -0.12865 -0.07569 -0.14011 -0.07639 -0.15157 -0.07708 C -0.16007 -0.07986 -0.16823 -0.0838 -0.17657 -0.0875 C -0.18421 -0.09097 -0.19202 -0.10139 -0.2 -0.10417 C -0.22969 -0.11481 -0.2698 -0.11157 -0.29688 -0.1125 C -0.30452 -0.11597 -0.31233 -0.11875 -0.32032 -0.12083 C -0.34393 -0.13657 -0.37396 -0.13148 -0.4 -0.13542 C -0.40764 -0.13889 -0.41407 -0.14167 -0.42188 -0.14375 C -0.42639 -0.14676 -0.43178 -0.14792 -0.43594 -0.15208 C -0.44566 -0.16181 -0.45157 -0.18634 -0.45157 -0.20208 " pathEditMode="relative" ptsTypes="fffffffffffffffff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C 0.00347 -0.01389 0.00972 -0.02129 0.01719 -0.03125 C 0.0217 -0.03727 0.02413 -0.04305 0.02969 -0.04791 C 0.0309 -0.05301 0.0408 -0.07176 0.04375 -0.075 C 0.04497 -0.07639 0.04688 -0.07639 0.04844 -0.07708 C 0.05417 -0.08472 0.06094 -0.09328 0.06563 -0.10208 C 0.07066 -0.11134 0.07396 -0.1206 0.08125 -0.12708 C 0.08993 -0.14467 0.09479 -0.14189 0.10938 -0.14375 C 0.14844 -0.16111 0.11632 -0.14745 0.22344 -0.14375 C 0.23351 -0.14328 0.25313 -0.1375 0.25313 -0.1375 C 0.26163 -0.13379 0.27969 -0.13125 0.27969 -0.13125 C 0.28281 -0.12986 0.28628 -0.12963 0.28906 -0.12708 C 0.29063 -0.12569 0.29184 -0.12338 0.29375 -0.12291 C 0.29931 -0.12129 0.30521 -0.12152 0.31094 -0.12083 C 0.32483 -0.11458 0.37153 -0.11365 0.38906 -0.1125 C 0.4125 -0.10208 0.43299 -0.10949 0.45625 -0.11458 C 0.46684 -0.11689 0.45486 -0.11597 0.46563 -0.12083 C 0.46858 -0.12222 0.47188 -0.12222 0.475 -0.12291 C 0.49132 -0.13379 0.50868 -0.14189 0.52656 -0.14791 C 0.52813 -0.1493 0.52951 -0.15092 0.53125 -0.15208 C 0.53264 -0.15301 0.53472 -0.15254 0.53594 -0.15416 C 0.53715 -0.15578 0.53663 -0.15856 0.5375 -0.16041 C 0.53872 -0.16296 0.54063 -0.16458 0.54219 -0.16666 C 0.54045 -0.17384 0.53819 -0.1824 0.5375 -0.18958 C 0.53646 -0.20208 0.53819 -0.21504 0.53594 -0.22708 C 0.53542 -0.23009 0.5316 -0.22939 0.52969 -0.23125 C 0.52934 -0.23171 0.52969 -0.23264 0.52969 -0.23333 " pathEditMode="relative" ptsTypes="ffffffffffffffffffffffffff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7.77778E-6 C -0.00417 -0.0169 -0.00243 -0.00695 0.00157 -0.04167 C 0.0033 -0.05672 0.00452 -0.07663 0.01094 -0.08959 C 0.01233 -0.10047 0.01285 -0.10579 0.01719 -0.11459 C 0.02153 -0.13496 0.02153 -0.15718 0.02657 -0.17709 C 0.02847 -0.21621 0.03108 -0.2389 0.04375 -0.27292 C 0.04514 -0.27663 0.04809 -0.28241 0.05157 -0.28334 C 0.05816 -0.28496 0.07188 -0.28542 0.07188 -0.28542 " pathEditMode="relative" ptsTypes="fffffff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44444E-6 C -0.01076 -0.00486 -0.0217 -0.00671 -0.03281 -0.01042 C -0.05556 -0.00833 -0.07743 -0.00069 -0.10001 0.00417 C -0.11407 0.00718 -0.11581 0.00486 -0.12813 0.00833 C -0.15591 0.0162 -0.18248 0.02222 -0.21095 0.025 C -0.22432 0.0338 -0.24324 0.03356 -0.25782 0.03542 C -0.279 0.04491 -0.31112 0.03866 -0.33282 0.0375 C -0.3514 0.03403 -0.36772 0.02361 -0.38595 0.01875 C -0.39445 0.01296 -0.404 0.01181 -0.41251 0.00625 C -0.41789 0.00278 -0.42241 -0.00162 -0.42813 -0.00417 C -0.43595 -0.01458 -0.44324 -0.02454 -0.45313 -0.03125 C -0.45418 -0.03333 -0.45487 -0.03565 -0.45626 -0.0375 C -0.45765 -0.03935 -0.45973 -0.03981 -0.46095 -0.04167 C -0.46251 -0.04398 -0.46268 -0.04745 -0.46407 -0.05 C -0.46529 -0.05231 -0.4672 -0.05417 -0.46876 -0.05625 C -0.47258 -0.07153 -0.47588 -0.08681 -0.4797 -0.10208 C -0.48386 -0.11898 -0.48456 -0.13912 -0.48751 -0.15625 C -0.4882 -0.16042 -0.48977 -0.16458 -0.49063 -0.16875 C -0.49185 -0.17569 -0.49272 -0.18264 -0.49376 -0.18958 C -0.49515 -0.19884 -0.49845 -0.20509 -0.49845 -0.21458 " pathEditMode="relative" ptsTypes="fffffffffffffffffff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208 -0.00857 0.00208 -0.01783 -0.00469 -0.02292 C -0.00764 -0.025 -0.01094 -0.0257 -0.01406 -0.02709 C -0.01562 -0.02778 -0.01875 -0.02917 -0.01875 -0.02917 C -0.04028 -0.05787 -0.08351 -0.04445 -0.10781 -0.02292 C -0.15903 -0.02431 -0.17448 -0.02061 -0.2125 -0.03334 C -0.21406 -0.03473 -0.21545 -0.03658 -0.21719 -0.0375 C -0.2191 -0.03866 -0.2217 -0.03797 -0.22344 -0.03959 C -0.2375 -0.05209 -0.21597 -0.04121 -0.23125 -0.04792 C -0.23594 -0.05417 -0.24062 -0.06042 -0.24531 -0.06667 C -0.24687 -0.06875 -0.24792 -0.07199 -0.25 -0.07292 C -0.2599 -0.07732 -0.26753 -0.0794 -0.27812 -0.08125 C -0.29097 -0.08704 -0.2842 -0.08473 -0.29844 -0.0875 C -0.31146 -0.09329 -0.32431 -0.09769 -0.3375 -0.10209 C -0.34271 -0.10394 -0.34792 -0.10625 -0.35312 -0.10834 C -0.35625 -0.10949 -0.3625 -0.1125 -0.3625 -0.1125 C -0.36962 -0.12199 -0.37187 -0.12292 -0.37812 -0.13542 C -0.37917 -0.1375 -0.38125 -0.14167 -0.38125 -0.14167 C -0.38368 -0.15486 -0.3816 -0.14769 -0.38906 -0.1625 C -0.38993 -0.16436 -0.38976 -0.1669 -0.39062 -0.16875 C -0.39253 -0.17315 -0.39427 -0.17778 -0.39687 -0.18125 C -0.4 -0.18542 -0.40382 -0.18889 -0.40625 -0.19375 C -0.40729 -0.19584 -0.40799 -0.19838 -0.40937 -0.2 C -0.41753 -0.20949 -0.42847 -0.2169 -0.4375 -0.225 C -0.44306 -0.2301 -0.44931 -0.23449 -0.45469 -0.23959 C -0.46493 -0.24931 -0.45399 -0.24352 -0.46406 -0.24792 C -0.47187 -0.25579 -0.47743 -0.26574 -0.48437 -0.275 C -0.48576 -0.27686 -0.48611 -0.27963 -0.4875 -0.28125 C -0.49028 -0.28449 -0.49687 -0.28959 -0.49687 -0.28959 C -0.49965 -0.3007 -0.49757 -0.29398 -0.50469 -0.30834 C -0.50556 -0.31019 -0.50556 -0.3125 -0.50625 -0.31459 C -0.50903 -0.32315 -0.51233 -0.32894 -0.51719 -0.33542 C -0.5184 -0.34236 -0.51788 -0.35 -0.52031 -0.35625 C -0.52118 -0.35857 -0.525 -0.36042 -0.525 -0.36042 " pathEditMode="relative" ptsTypes="fffffffffffffffffffffffffffffffffA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C 0.02049 -0.00394 0.03785 -0.01759 0.05781 -0.02083 C 0.06389 -0.02361 0.06875 -0.02824 0.075 -0.03125 C 0.08056 -0.03403 0.08681 -0.03611 0.09219 -0.03958 C 0.09688 -0.04282 0.10139 -0.04722 0.10625 -0.05 C 0.11875 -0.05718 0.13351 -0.06042 0.14688 -0.0625 C 0.19201 -0.08264 0.23576 -0.07801 0.28438 -0.07917 C 0.30903 -0.07778 0.33194 -0.07477 0.35625 -0.07083 C 0.38281 -0.07153 0.40938 -0.07106 0.43594 -0.07292 C 0.44306 -0.07338 0.45104 -0.08102 0.45781 -0.08333 C 0.4691 -0.09352 0.47031 -0.09861 0.47813 -0.1125 C 0.47865 -0.11458 0.47899 -0.1169 0.47969 -0.11875 C 0.48056 -0.12106 0.48212 -0.12269 0.48281 -0.125 C 0.48542 -0.13426 0.48663 -0.14468 0.48906 -0.15417 C 0.4908 -0.16088 0.49514 -0.1662 0.49688 -0.17292 C 0.49844 -0.20903 0.48958 -0.20833 0.5 -0.20833 " pathEditMode="relative" ptsTypes="fffffffffffffff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C -0.00764 -0.03032 0.01302 -0.05417 0.01875 -0.08125 C 0.02136 -0.09306 0.02396 -0.10486 0.02657 -0.11667 C 0.02743 -0.12083 0.02969 -0.12917 0.02969 -0.12917 C 0.03247 -0.16204 0.0283 -0.18727 0.01094 -0.21042 C 0.00834 -0.2206 0.004 -0.22801 -0.00156 -0.23542 C -0.00434 -0.2463 -0.00104 -0.23796 -0.00781 -0.24583 C -0.02048 -0.26088 -0.01215 -0.25602 -0.02187 -0.26042 C -0.02882 -0.27269 -0.03732 -0.27917 -0.04687 -0.2875 C -0.04948 -0.29792 -0.05468 -0.30625 -0.05781 -0.31667 C -0.05677 -0.34792 -0.05903 -0.40162 -0.02968 -0.41458 C -0.01979 -0.42778 -0.0059 -0.42963 0.00313 -0.44167 " pathEditMode="relative" ptsTypes="fffffffffffA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21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8640"/>
            <a:ext cx="7025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Найди деткам их маму</a:t>
            </a:r>
          </a:p>
        </p:txBody>
      </p:sp>
      <p:pic>
        <p:nvPicPr>
          <p:cNvPr id="4" name="Волк" descr="https://clipart-best.com/img/wolf/wolf-clip-art-2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1" y="1038110"/>
            <a:ext cx="2044739" cy="211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Лиса" descr="https://img-fotki.yandex.ru/get/196010/200418627.18f/0_184035_5f0990a3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84230"/>
            <a:ext cx="167980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Медведь" descr="https://img-fotki.yandex.ru/get/196010/200418627.18f/0_18403f_b16849b_or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04" y="980755"/>
            <a:ext cx="2253502" cy="275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яц" descr="https://reka-kem.ru/images/fotogal/1507297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491">
            <a:off x="7186886" y="1580588"/>
            <a:ext cx="1874182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Медвежонок" descr="https://img2.freepng.ru/20180716/rwo/kisspng-grizzly-bear-giant-panda-polar-bear-el-oso-pardo-grey-bear-5b4cd49e347726.406448391531761822214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59" b="96379" l="10000" r="90000">
                        <a14:foregroundMark x1="41222" y1="4138" x2="41222" y2="4138"/>
                        <a14:foregroundMark x1="61222" y1="2759" x2="61222" y2="2759"/>
                        <a14:foregroundMark x1="44556" y1="96379" x2="44556" y2="9637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7993"/>
            <a:ext cx="3264340" cy="210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Зайчонок" descr="https://avatars.mds.yandex.net/get-pdb/2350551/5a4a6dce-c7be-4fe9-88af-cfe02120d692/s1200?webp=fals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59" y="5318044"/>
            <a:ext cx="967093" cy="13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волчонок" descr="https://i.ytimg.com/vi/x0ibeb6SCsg/maxresdefault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7196" l="9807" r="89667">
                        <a14:foregroundMark x1="16112" y1="0" x2="16112" y2="0"/>
                        <a14:foregroundMark x1="42732" y1="97196" x2="42732" y2="9719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85" y="5154208"/>
            <a:ext cx="2335353" cy="13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лисёнок" descr="https://thumbs.dreamstime.com/b/%D1%83%D1%81%D0%B0%D0%B6%D0%B8%D0%B2%D0%B0%D0%BD%D0%B8%D0%B5-%D0%BD%D0%BE%D0%B2%D0%B8%D1%87%D0%BA%D0%B0-fox-%D0%BD%D0%B5-%D0%B5-%D1%8C-%D1%81%D1%82%D0%B0%D1%80%D1%8B%D1%85-6053599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760" b="97365" l="10000" r="93125">
                        <a14:foregroundMark x1="19750" y1="7906" x2="19750" y2="7906"/>
                        <a14:foregroundMark x1="29375" y1="96486" x2="29375" y2="96486"/>
                        <a14:foregroundMark x1="42000" y1="97365" x2="42000" y2="97365"/>
                        <a14:foregroundMark x1="93125" y1="92826" x2="93125" y2="92826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30" y="4979526"/>
            <a:ext cx="1935172" cy="165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10102" y="6353698"/>
            <a:ext cx="467023" cy="39436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9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6 C 0.00157 -0.00834 0.00486 -0.01829 0.01094 -0.02292 C 0.01754 -0.02778 0.02709 -0.0301 0.03438 -0.03334 C 0.03611 -0.03403 0.03733 -0.03658 0.03907 -0.03751 C 0.04601 -0.04144 0.04393 -0.03751 0.05 -0.04167 C 0.05174 -0.04283 0.05278 -0.04538 0.05469 -0.04584 C 0.05972 -0.04746 0.06511 -0.04723 0.07032 -0.04792 C 0.07657 -0.0507 0.08802 -0.05325 0.09375 -0.05834 C 0.09532 -0.05973 0.0967 -0.06181 0.09844 -0.06251 C 0.10243 -0.0639 0.10677 -0.0639 0.11094 -0.06459 C 0.1257 -0.07107 0.11702 -0.06829 0.1375 -0.07084 C 0.14966 -0.07616 0.14549 -0.07501 0.16875 -0.07501 C 0.20625 -0.07501 0.24375 -0.07362 0.28125 -0.07292 C 0.29254 -0.06991 0.29306 -0.06853 0.30782 -0.07501 C 0.3099 -0.07593 0.31077 -0.0794 0.3125 -0.08126 C 0.31719 -0.08612 0.3217 -0.09144 0.32657 -0.09584 C 0.33264 -0.10116 0.34045 -0.10487 0.34688 -0.11042 C 0.35052 -0.11366 0.35261 -0.11968 0.35625 -0.12292 C 0.36077 -0.13195 0.3665 -0.13959 0.37188 -0.14792 C 0.37882 -0.15857 0.38316 -0.1713 0.39063 -0.18126 C 0.39254 -0.19121 0.39132 -0.18936 0.39688 -0.19792 C 0.40382 -0.20857 0.40313 -0.20186 0.40313 -0.21042 " pathEditMode="relative" ptsTypes="fffffffffffffffffffff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8.14815E-6 C 0.01145 -0.01018 0.00694 -0.04027 0.00781 -0.05416 C 0.00902 -0.07291 0.02465 -0.09212 0.03749 -0.09791 C 0.03836 -0.09791 0.06996 -0.09467 0.07343 -0.09374 C 0.07985 -0.09189 0.08593 -0.08819 0.09218 -0.08541 C 0.09826 -0.08263 0.10468 -0.08263 0.11093 -0.08124 C 0.11458 -0.08194 0.1184 -0.08147 0.12187 -0.08333 C 0.13072 -0.08819 0.12864 -0.10485 0.13906 -0.11041 C 0.15746 -0.12036 0.14409 -0.11435 0.18124 -0.11666 C 0.19426 -0.11597 0.20746 -0.11735 0.22031 -0.11458 C 0.22031 -0.11458 0.23211 -0.10416 0.23437 -0.10208 C 0.23593 -0.10069 0.23906 -0.09791 0.23906 -0.09791 C 0.24565 -0.1037 0.2486 -0.10509 0.25312 -0.11249 C 0.25433 -0.11435 0.25485 -0.11712 0.25624 -0.11874 C 0.26041 -0.1236 0.26562 -0.12708 0.27031 -0.13124 C 0.27551 -0.13587 0.28662 -0.13634 0.29218 -0.13749 C 0.30572 -0.1368 0.31926 -0.13703 0.33281 -0.13541 C 0.35086 -0.13333 0.36666 -0.11805 0.38437 -0.11458 C 0.38749 -0.11319 0.39062 -0.1118 0.39374 -0.11041 C 0.39531 -0.10972 0.39843 -0.10833 0.39843 -0.10833 C 0.40989 -0.11435 0.4059 -0.11272 0.41093 -0.12499 C 0.41284 -0.12939 0.41718 -0.13749 0.41718 -0.13749 C 0.41874 -0.14814 0.42274 -0.1581 0.42812 -0.16666 C 0.4302 -0.1699 0.43662 -0.17291 0.43906 -0.17499 C 0.44183 -0.17754 0.44392 -0.18124 0.44687 -0.18333 C 0.44878 -0.18448 0.46544 -0.18749 0.46562 -0.18749 C 0.47673 -0.19235 0.48697 -0.19953 0.49687 -0.20833 C 0.50086 -0.23472 0.49548 -0.20624 0.50156 -0.22499 C 0.50468 -0.23472 0.50416 -0.23888 0.50937 -0.24791 C 0.51145 -0.26458 0.51249 -0.27083 0.51249 -0.28958 " pathEditMode="relative" ptsTypes="fffffffffffffffffffffffffffff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-0.00052 0.00278 -0.00174 0.01181 -0.00608 0.01042 C -0.00972 0.00926 -0.01545 0.00209 -0.01545 0.00209 C -0.02014 -0.00717 -0.02465 -0.01319 -0.03264 -0.01666 C -0.03958 -0.03009 -0.03108 -0.01666 -0.04201 -0.025 C -0.04392 -0.02639 -0.04514 -0.02963 -0.04688 -0.03125 C -0.05174 -0.03611 -0.05816 -0.03727 -0.06389 -0.03958 C -0.0691 -0.04143 -0.07795 -0.05 -0.07795 -0.05 C -0.08004 -0.05393 -0.08316 -0.05995 -0.0842 -0.06458 C -0.08629 -0.07338 -0.08542 -0.08356 -0.08889 -0.09166 C -0.09184 -0.09838 -0.09583 -0.10301 -0.09983 -0.10833 C -0.10156 -0.11504 -0.10434 -0.12037 -0.10608 -0.12708 C -0.10712 -0.14583 -0.10695 -0.16481 -0.1092 -0.18333 C -0.10955 -0.18634 -0.11267 -0.18703 -0.11389 -0.18958 C -0.11649 -0.1949 -0.11754 -0.20301 -0.12014 -0.20833 C -0.12517 -0.21852 -0.13698 -0.22129 -0.14514 -0.22291 C -0.15573 -0.22754 -0.15469 -0.22916 -0.16858 -0.23333 C -0.18316 -0.24305 -0.19861 -0.24537 -0.21389 -0.25208 C -0.22066 -0.26111 -0.2184 -0.26342 -0.2217 -0.275 C -0.22413 -0.28379 -0.23333 -0.29352 -0.24045 -0.29375 C -0.27118 -0.29514 -0.30191 -0.29514 -0.33264 -0.29583 C -0.34879 -0.30115 -0.32865 -0.2949 -0.36233 -0.3 C -0.36649 -0.30069 -0.36945 -0.30463 -0.37326 -0.30625 C -0.38507 -0.31157 -0.39844 -0.31296 -0.41076 -0.31458 C -0.42222 -0.31967 -0.42014 -0.32754 -0.42639 -0.3375 C -0.43142 -0.3456 -0.43785 -0.35092 -0.44514 -0.35416 C -0.45087 -0.36551 -0.44826 -0.35787 -0.44826 -0.37916 " pathEditMode="relative" ptsTypes="ffffffffffffffffffffffffff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C 0.00434 -0.01713 0.00469 -0.04583 -0.00156 -0.0625 C -0.0026 -0.06505 -0.00503 -0.0662 -0.00625 -0.06875 C -0.00955 -0.07593 -0.01007 -0.08519 -0.01406 -0.09167 C -0.0158 -0.09444 -0.0184 -0.09537 -0.02031 -0.09792 C -0.02448 -0.10347 -0.0224 -0.10625 -0.02812 -0.11042 C -0.03108 -0.1125 -0.03437 -0.11319 -0.0375 -0.11458 C -0.04115 -0.1162 -0.0434 -0.12106 -0.04687 -0.12292 C -0.04948 -0.12431 -0.05208 -0.12593 -0.05469 -0.12708 C -0.0842 -0.13889 -0.11649 -0.14005 -0.14687 -0.14167 C -0.15434 -0.14421 -0.16528 -0.1463 -0.17187 -0.15208 C -0.17622 -0.15579 -0.18507 -0.1662 -0.19062 -0.16875 C -0.20069 -0.17315 -0.21024 -0.17894 -0.22031 -0.18333 C -0.23368 -0.18935 -0.22031 -0.18588 -0.23125 -0.18958 C -0.23837 -0.1919 -0.25 -0.19375 -0.25625 -0.19792 C -0.26719 -0.20509 -0.275 -0.20671 -0.2875 -0.20833 C -0.31372 -0.21991 -0.33785 -0.21574 -0.36719 -0.21667 C -0.37795 -0.22153 -0.36788 -0.21759 -0.38906 -0.22083 C -0.40573 -0.22338 -0.4224 -0.22593 -0.43906 -0.22917 C -0.44514 -0.23727 -0.45139 -0.24259 -0.45625 -0.25208 C -0.46163 -0.28056 -0.45868 -0.30139 -0.44531 -0.32292 C -0.44115 -0.32963 -0.44132 -0.33264 -0.43906 -0.34167 C -0.43837 -0.34444 -0.43802 -0.34722 -0.4375 -0.35 C -0.43698 -0.35208 -0.43594 -0.35625 -0.43594 -0.35625 " pathEditMode="relative" ptsTypes="fffffffffffffffffffffffA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82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айди деткам их маму 2"/>
          <p:cNvSpPr/>
          <p:nvPr/>
        </p:nvSpPr>
        <p:spPr>
          <a:xfrm>
            <a:off x="1835696" y="260648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Найди деткам их маму</a:t>
            </a:r>
          </a:p>
        </p:txBody>
      </p:sp>
      <p:pic>
        <p:nvPicPr>
          <p:cNvPr id="4098" name="Кошка" descr="https://2.bp.blogspot.com/-K7aInQXGi2Y/W9qCyn__-MI/AAAAAAAACHA/ojPtBkTpCPoJAoFJJxHHAETIptVJNbIoQCLcBGAs/s1600/hello_html_m3b2382a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2535"/>
            <a:ext cx="1800200" cy="175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Собака" descr="https://img2.freepng.ru/20180414/jfw/kisspng-golden-retriever-labradoodle-cat-pet-bone-dog-5ad1874605a533.26185606152368109402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3" b="99839" l="1222" r="97000">
                        <a14:foregroundMark x1="86222" y1="1613" x2="86222" y2="1613"/>
                        <a14:foregroundMark x1="97000" y1="8548" x2="97000" y2="8548"/>
                        <a14:foregroundMark x1="62111" y1="99839" x2="62111" y2="99839"/>
                        <a14:foregroundMark x1="1333" y1="86532" x2="1333" y2="86532"/>
                        <a14:foregroundMark x1="76333" y1="403" x2="76333" y2="40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1388781"/>
            <a:ext cx="1285911" cy="1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орова" descr="https://clipart-best.com/img/cow/cow-clip-art-6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44" y="866700"/>
            <a:ext cx="3444993" cy="23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Коза" descr="http://www.pngmart.com/files/11/White-Goat-PNG-Imag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7057" y="1234922"/>
            <a:ext cx="2160239" cy="190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козлёнок" descr="https://funart.pro/uploads/posts/2020-05/1588419358_4-p-kozi-na-belom-fone-2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234" y="4503668"/>
            <a:ext cx="1800200" cy="198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телёнок" descr="https://cache3.youla.io/files/images/780_780/5c/92/5c92ee24de8854def15ef02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231" l="513" r="96154">
                        <a14:foregroundMark x1="897" y1="6795" x2="897" y2="6795"/>
                        <a14:foregroundMark x1="43333" y1="2564" x2="43333" y2="2564"/>
                        <a14:foregroundMark x1="19103" y1="256" x2="19103" y2="256"/>
                        <a14:foregroundMark x1="91923" y1="27179" x2="91923" y2="27179"/>
                        <a14:foregroundMark x1="93718" y1="40385" x2="93718" y2="40385"/>
                        <a14:foregroundMark x1="96154" y1="53590" x2="96154" y2="53590"/>
                        <a14:foregroundMark x1="40128" y1="99231" x2="40128" y2="99231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607" y="4200581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котёнок" descr="https://avatanplus.com/files/resources/original/579934c4762e01562e761f8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1" y="4669532"/>
            <a:ext cx="1466659" cy="145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щенок" descr="https://img2.freepng.ru/20180711/ypk/kisspng-dog-cat-towel-puppy-pet-puppies-for-sale-5b46236a1a5d36.584262921531323242108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579" b="98289" l="10000" r="94000">
                        <a14:foregroundMark x1="43556" y1="5921" x2="43556" y2="5921"/>
                        <a14:foregroundMark x1="43556" y1="1579" x2="43556" y2="1579"/>
                        <a14:foregroundMark x1="59333" y1="98421" x2="59333" y2="98421"/>
                        <a14:foregroundMark x1="94000" y1="82237" x2="94000" y2="82237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18" y="4644539"/>
            <a:ext cx="2016224" cy="170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440" y="6360821"/>
            <a:ext cx="414856" cy="38054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9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7.40741E-7 C -0.00971 -0.03865 0.03299 -0.05231 0.05313 -0.05625 C 0.06581 -0.0618 0.07952 -0.05833 0.0922 -0.05416 C 0.09914 -0.0449 0.10643 -0.04583 0.11563 -0.04166 C 0.12535 -0.05023 0.11858 -0.05532 0.13126 -0.06666 C 0.14463 -0.0787 0.12761 -0.06435 0.14063 -0.07291 C 0.14966 -0.07893 0.15747 -0.08727 0.1672 -0.09166 C 0.18282 -0.09097 0.19862 -0.09213 0.21407 -0.08958 C 0.21598 -0.08935 0.21581 -0.08518 0.2172 -0.08333 C 0.22084 -0.07847 0.22553 -0.075 0.2297 -0.07083 C 0.2389 -0.0618 0.24845 -0.05787 0.25938 -0.05416 C 0.27275 -0.05926 0.27883 -0.06828 0.29063 -0.075 C 0.3066 -0.08402 0.32171 -0.08819 0.33907 -0.09166 C 0.35261 -0.09027 0.36633 -0.09004 0.3797 -0.0875 C 0.38456 -0.08657 0.38907 -0.08333 0.39376 -0.08125 C 0.404 -0.07662 0.41459 -0.07338 0.42501 -0.06875 C 0.43143 -0.07152 0.43456 -0.07731 0.44063 -0.08125 C 0.44966 -0.08727 0.4606 -0.08889 0.47032 -0.09166 C 0.47674 -0.09352 0.48282 -0.0993 0.48907 -0.10208 C 0.49358 -0.10416 0.49845 -0.10324 0.50313 -0.10416 C 0.50834 -0.10532 0.51355 -0.10787 0.51876 -0.10833 C 0.53959 -0.11064 0.56042 -0.11111 0.58126 -0.1125 C 0.62015 -0.11111 0.65279 -0.10833 0.69063 -0.11041 C 0.69376 -0.12268 0.70088 -0.13194 0.7047 -0.14375 C 0.70938 -0.15787 0.70921 -0.17477 0.71563 -0.1875 C 0.71511 -0.19444 0.71407 -0.20833 0.71407 -0.20833 L 0.72032 -0.225 " pathEditMode="relative" ptsTypes="fffffffffffffffffffffffff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C -0.0033 -0.00671 -0.0059 -0.01319 -0.00781 -0.02083 C -0.00573 -0.13588 -0.01198 -0.07731 0.00156 -0.13125 C 0.00295 -0.13681 0.00885 -0.13819 0.0125 -0.14167 C 0.03663 -0.14028 0.05521 -0.13727 0.07813 -0.13333 C 0.08819 -0.13773 0.07726 -0.13194 0.0875 -0.14167 C 0.08941 -0.14352 0.09184 -0.14421 0.09375 -0.14583 C 0.09913 -0.15046 0.10313 -0.15694 0.10781 -0.1625 C 0.12049 -0.17755 0.11215 -0.17269 0.12188 -0.17708 C 0.12951 -0.18472 0.13455 -0.18866 0.14375 -0.19167 C 0.14844 -0.19097 0.1533 -0.1912 0.15781 -0.18958 C 0.16163 -0.18819 0.16493 -0.18472 0.16875 -0.18333 C 0.17726 -0.17593 0.18003 -0.17477 0.18906 -0.17083 C 0.19844 -0.17292 0.19983 -0.17569 0.20781 -0.17917 C 0.21198 -0.1875 0.2191 -0.1912 0.22656 -0.19375 C 0.23733 -0.20324 0.25156 -0.20486 0.2625 -0.21458 C 0.26667 -0.22292 0.26979 -0.22685 0.27656 -0.23125 C 0.28108 -0.23935 0.28611 -0.24606 0.29063 -0.25417 C 0.2934 -0.26944 0.29375 -0.27315 0.29375 -0.29167 " pathEditMode="relative" ptsTypes="ffffffffffffffffff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C -0.00174 -0.0206 -0.00208 -0.04468 -0.01094 -0.0625 C -0.01146 -0.06528 -0.01146 -0.06829 -0.0125 -0.07083 C -0.01424 -0.07523 -0.01753 -0.07847 -0.01875 -0.08333 C -0.01927 -0.08542 -0.0191 -0.08796 -0.02031 -0.08958 C -0.02153 -0.0912 -0.02344 -0.09097 -0.025 -0.09167 C -0.03351 -0.10856 -0.04566 -0.11204 -0.05937 -0.11667 C -0.06528 -0.12199 -0.06944 -0.12315 -0.07656 -0.125 C -0.08733 -0.13218 -0.07812 -0.12708 -0.09219 -0.13125 C -0.09861 -0.1331 -0.10295 -0.13935 -0.10937 -0.14167 C -0.1125 -0.14282 -0.11562 -0.14282 -0.11875 -0.14375 C -0.12031 -0.14421 -0.12187 -0.14514 -0.12344 -0.14583 C -0.13872 -0.14352 -0.14219 -0.14167 -0.15781 -0.14375 C -0.15833 -0.15556 -0.15851 -0.16736 -0.15937 -0.17917 C -0.1599 -0.18565 -0.16198 -0.18588 -0.16406 -0.19167 C -0.1684 -0.20347 -0.16997 -0.20579 -0.17812 -0.21667 C -0.1809 -0.22037 -0.19444 -0.22477 -0.19687 -0.22708 C -0.20451 -0.2338 -0.19983 -0.23009 -0.21094 -0.2375 C -0.22292 -0.23542 -0.24201 -0.23565 -0.25312 -0.225 C -0.2599 -0.21852 -0.26319 -0.20856 -0.27031 -0.20208 C -0.27205 -0.19236 -0.27344 -0.18889 -0.27969 -0.18333 C -0.28125 -0.18472 -0.28316 -0.18565 -0.28437 -0.1875 C -0.28681 -0.1912 -0.29062 -0.2 -0.29062 -0.2 C -0.29635 -0.23079 -0.30972 -0.2544 -0.33281 -0.26458 C -0.34045 -0.26389 -0.36111 -0.26505 -0.37031 -0.25833 C -0.38142 -0.25023 -0.39115 -0.23727 -0.40312 -0.23125 C -0.40712 -0.22917 -0.41163 -0.22894 -0.41562 -0.22708 C -0.43281 -0.22801 -0.45052 -0.22569 -0.46719 -0.23125 C -0.47622 -0.23426 -0.4809 -0.23773 -0.49062 -0.23958 C -0.50208 -0.24468 -0.49774 -0.24074 -0.50469 -0.25 C -0.50573 -0.2588 -0.50799 -0.26829 -0.50469 -0.27708 C -0.50399 -0.27894 -0.50139 -0.27801 -0.5 -0.27917 C -0.49062 -0.28611 -0.49288 -0.28727 -0.48437 -0.29167 C -0.48125 -0.29329 -0.475 -0.29583 -0.475 -0.29583 C -0.46424 -0.31019 -0.46927 -0.30509 -0.46094 -0.3125 C -0.46042 -0.31458 -0.45937 -0.31875 -0.45937 -0.31875 " pathEditMode="relative" ptsTypes="fffffffffffffffffffffffffffffffffff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C -0.0092 0.01227 -0.01615 0.00625 -0.02812 0.00417 C -0.03333 0.00324 -0.03854 0.00278 -0.04375 0.00208 C -0.04965 4.07407E-6 -0.05365 -0.0037 -0.05937 -0.00625 C -0.06389 -0.01852 -0.06927 -0.03032 -0.075 -0.04167 C -0.08125 -0.05417 -0.07517 -0.05648 -0.08437 -0.06875 C -0.0875 -0.08102 -0.08351 -0.06968 -0.09062 -0.07917 C -0.09201 -0.08102 -0.09236 -0.0838 -0.09375 -0.08542 C -0.10347 -0.09676 -0.1 -0.09144 -0.10781 -0.09583 C -0.1099 -0.09699 -0.11198 -0.09884 -0.11406 -0.1 C -0.11719 -0.10162 -0.12344 -0.10417 -0.12344 -0.10417 C -0.14062 -0.10347 -0.15781 -0.10324 -0.175 -0.10208 C -0.18021 -0.10162 -0.1875 -0.09792 -0.19219 -0.09583 C -0.19375 -0.09514 -0.19687 -0.09375 -0.19687 -0.09375 C -0.19948 -0.12454 -0.20399 -0.16782 -0.22969 -0.17917 C -0.24531 -0.17847 -0.26111 -0.17963 -0.27656 -0.17708 C -0.27847 -0.17685 -0.27847 -0.17269 -0.27969 -0.17083 C -0.2901 -0.15556 -0.28628 -0.1581 -0.29531 -0.15417 C -0.30399 -0.17708 -0.29462 -0.14977 -0.3 -0.20417 C -0.30035 -0.20718 -0.31076 -0.2287 -0.31094 -0.22917 C -0.31181 -0.23102 -0.31146 -0.2338 -0.3125 -0.23542 C -0.31424 -0.23819 -0.31684 -0.23912 -0.31875 -0.24167 C -0.32014 -0.24352 -0.32049 -0.24606 -0.32187 -0.24792 C -0.33125 -0.26042 -0.34913 -0.25926 -0.36094 -0.26458 C -0.39844 -0.26157 -0.41059 -0.275 -0.42812 -0.24375 C -0.42656 -0.24306 -0.42344 -0.24167 -0.42344 -0.24167 L -0.42031 -0.25417 " pathEditMode="relative" ptsTypes="fffffffffffffffffffffffff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396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980728"/>
            <a:ext cx="5838948" cy="48102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84" b="95027" l="5500" r="95875">
                        <a14:foregroundMark x1="5500" y1="38366" x2="5500" y2="38366"/>
                        <a14:foregroundMark x1="32250" y1="6039" x2="32250" y2="6039"/>
                        <a14:foregroundMark x1="69625" y1="87211" x2="69625" y2="87211"/>
                        <a14:foregroundMark x1="68000" y1="95204" x2="68000" y2="95204"/>
                        <a14:foregroundMark x1="91125" y1="83837" x2="91125" y2="83837"/>
                        <a14:foregroundMark x1="95875" y1="56661" x2="95875" y2="56661"/>
                        <a14:foregroundMark x1="32250" y1="30728" x2="32250" y2="30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6" y="1448779"/>
            <a:ext cx="5505035" cy="387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5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20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63</cp:revision>
  <dcterms:created xsi:type="dcterms:W3CDTF">2020-10-18T16:47:06Z</dcterms:created>
  <dcterms:modified xsi:type="dcterms:W3CDTF">2020-10-20T09:52:20Z</dcterms:modified>
</cp:coreProperties>
</file>