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5" r:id="rId3"/>
    <p:sldId id="260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73B"/>
    <a:srgbClr val="106637"/>
    <a:srgbClr val="0C0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12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audio" Target="../media/audio1.wav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microsoft.com/office/2007/relationships/hdphoto" Target="../media/hdphoto4.wdp"/><Relationship Id="rId10" Type="http://schemas.microsoft.com/office/2007/relationships/hdphoto" Target="../media/hdphoto10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audio" Target="../media/audio1.wav"/><Relationship Id="rId5" Type="http://schemas.microsoft.com/office/2007/relationships/hdphoto" Target="../media/hdphoto11.wdp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audio" Target="../media/audio1.wav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b/%D0%B2%D0%B5%D1%81%D0%B5%D0%BD%D0%BD%D0%B8%D0%B9-%D0%BC%D0%B5%D1%81%D1%8F%D1%86-%D0%B0%D0%BF%D1%80%D0%B8%D0%BB-%D0%B1%D0%B0%D0%BD%D0%B5%D1%80%D0%BD%D1%8B%D0%B9-%D0%BF%D0%BB%D0%B0%D0%BA%D0%B0%D1%82-%D0%B4%D0%BB%D1%8F-%D1%81%D1%82%D1%80%D0%B0%D0%BD%D0%B8%D1%86-%D0%BA%D0%B0%D0%BB%D0%B5%D0%BD%D0%B4%D0%B0%D1%80%D1%8F-1591302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4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916832"/>
            <a:ext cx="7560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ИНТЕРАКТИВНАЯ ИГРА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«ЧЕТВЕРТЫЙ ЛИШНИЙ»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ДЛЯ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ДЕТЕЙ РАННЕГО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МУНИЦИПАЛЬНОЕ БЮДЖЕТНОЕ ДОШКОЛЬНОЕ ОБРАЗОВАТЕЛЬНОЕ УЧРЕЖДЕНИЕ ДЕТСКИЙ САД «АЛЁНУШКА» Г.ВОЛГОДОНСКА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3645024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Воспитатель: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Е.А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Кузнецова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635896" y="6165305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г. Волгодонск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8316416" y="6309321"/>
            <a:ext cx="576064" cy="3600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72008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2834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Цель: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уточнение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и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закрепление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знания детей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домашних и диких животных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природы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родного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края.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Задачи: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развивать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речь (обогащать словарь 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существи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-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тельными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(название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животных),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логическое 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мышление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 внимание,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память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;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оспитывать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экологическое сознание с 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детства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 бережное и заботливое отношение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животным,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обитающим в родном крае; 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самос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-</a:t>
            </a:r>
          </a:p>
          <a:p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тоятельность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 уверенность в себе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 активность в игре.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064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«ЧЕТВЕРТЫЙ ЛИШНИЙ»</a:t>
            </a:r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2" name="click.wav"/>
            </a:hlinkClick>
          </p:cNvPr>
          <p:cNvSpPr/>
          <p:nvPr/>
        </p:nvSpPr>
        <p:spPr>
          <a:xfrm>
            <a:off x="107504" y="6359016"/>
            <a:ext cx="648072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8316416" y="6359016"/>
            <a:ext cx="576064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846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9190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9667" y="590479"/>
            <a:ext cx="3744416" cy="2520280"/>
          </a:xfrm>
          <a:prstGeom prst="rect">
            <a:avLst/>
          </a:prstGeom>
          <a:solidFill>
            <a:srgbClr val="FFFF00"/>
          </a:solidFill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9190" y="3370777"/>
            <a:ext cx="3744416" cy="2520280"/>
          </a:xfrm>
          <a:prstGeom prst="rect">
            <a:avLst/>
          </a:prstGeom>
          <a:solidFill>
            <a:srgbClr val="FFFF00"/>
          </a:solidFill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1004" y="3370777"/>
            <a:ext cx="3744416" cy="2520280"/>
          </a:xfrm>
          <a:prstGeom prst="rect">
            <a:avLst/>
          </a:prstGeom>
          <a:solidFill>
            <a:srgbClr val="FFFF00"/>
          </a:solidFill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st2.depositphotos.com/1756336/9467/v/950/depositphotos_94675938-stock-illustration-fox-looks-up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066" y1="94183" x2="29297" y2="73639"/>
                        <a14:foregroundMark x1="44434" y1="90718" x2="52832" y2="67203"/>
                        <a14:foregroundMark x1="69629" y1="96411" x2="66309" y2="75000"/>
                        <a14:foregroundMark x1="8594" y1="38861" x2="8594" y2="38861"/>
                        <a14:foregroundMark x1="35254" y1="14851" x2="33594" y2="5569"/>
                        <a14:foregroundMark x1="18945" y1="11262" x2="15625" y2="0"/>
                        <a14:foregroundMark x1="6641" y1="52475" x2="2148" y2="32673"/>
                        <a14:backgroundMark x1="1563" y1="40470" x2="1563" y2="40470"/>
                        <a14:backgroundMark x1="7227" y1="48267" x2="7227" y2="482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074" y="943295"/>
            <a:ext cx="2471420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nukadeti.ru/content/images/static/draw800x800/4_5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0" b="90000" l="1125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62" y="590479"/>
            <a:ext cx="2612390" cy="261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avatars.mds.yandex.net/i?id=16c77520a419dcd6dd8fb7d4ea587bd2-5734461-images-thumbs&amp;n=13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2436" y="3487148"/>
            <a:ext cx="2291949" cy="208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.mycdn.me/i?r=AzEPZsRbOZEKgBhR0XGMT1Rk_JZa1WJ912pTAHqm1OtZuqaKTM5SRkZCeTgDn6uOyic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844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3573016"/>
            <a:ext cx="2824788" cy="19519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назад 2">
            <a:hlinkClick r:id="" action="ppaction://hlinkshowjump?jump=previousslide" highlightClick="1">
              <a:snd r:embed="rId12" name="click.wav"/>
            </a:hlinkClick>
          </p:cNvPr>
          <p:cNvSpPr/>
          <p:nvPr/>
        </p:nvSpPr>
        <p:spPr>
          <a:xfrm>
            <a:off x="107504" y="6453336"/>
            <a:ext cx="66168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>
              <a:snd r:embed="rId12" name="click.wav"/>
            </a:hlinkClick>
          </p:cNvPr>
          <p:cNvSpPr/>
          <p:nvPr/>
        </p:nvSpPr>
        <p:spPr>
          <a:xfrm>
            <a:off x="8444083" y="6453336"/>
            <a:ext cx="520405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18"/>
            <a:ext cx="9144000" cy="680258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9190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92341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190" y="3392341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https://e7.pngegg.com/pngimages/778/61/png-clipart-tree-squirrels-child-protein-chordata-mammal-child-mammal-child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30425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atic.tildacdn.com/tild3137-3138-4336-b331-396461376466/49e31719edc2bff44376.pn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13924"/>
            <a:ext cx="1848656" cy="207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lipart-best.com/img/moose-elk/moose-elk-clip-art-29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7252" y="785664"/>
            <a:ext cx="3056715" cy="23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ytimg.com/vi/yzToVicMuV4/maxresdefault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81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8061" r="13567"/>
          <a:stretch/>
        </p:blipFill>
        <p:spPr bwMode="auto">
          <a:xfrm>
            <a:off x="1258409" y="3613924"/>
            <a:ext cx="3056715" cy="2199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Управляющая кнопка: назад 10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179512" y="6467028"/>
            <a:ext cx="50405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8532440" y="6467028"/>
            <a:ext cx="50405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9190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3766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190" y="3429000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3766" y="3429000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 descr="https://nukadeti.ru/content/images/static/draw800x800/4_5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90000" l="1125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85" y="3382945"/>
            <a:ext cx="2612390" cy="261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vatars.mds.yandex.net/i?id=16c77520a419dcd6dd8fb7d4ea587bd2-5734461-images-thumbs&amp;n=13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84" y="856032"/>
            <a:ext cx="2291949" cy="208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fsd.multiurok.ru/html/2022/01/05/s_61d5721fc91c1/phpqZUpu5_kartoteka-Zagadki_html_c64ab85aa4a468f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863549"/>
            <a:ext cx="2592288" cy="208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t2.depositphotos.com/1756336/9467/v/950/depositphotos_94675938-stock-illustration-fox-looks-up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066" y1="94183" x2="29297" y2="73639"/>
                        <a14:foregroundMark x1="44434" y1="90718" x2="52832" y2="67203"/>
                        <a14:foregroundMark x1="69629" y1="96411" x2="66309" y2="75000"/>
                        <a14:foregroundMark x1="8594" y1="38861" x2="8594" y2="38861"/>
                        <a14:foregroundMark x1="35254" y1="14851" x2="33594" y2="5569"/>
                        <a14:foregroundMark x1="18945" y1="11262" x2="15625" y2="0"/>
                        <a14:foregroundMark x1="6641" y1="52475" x2="2148" y2="32673"/>
                        <a14:backgroundMark x1="1563" y1="40470" x2="1563" y2="40470"/>
                        <a14:backgroundMark x1="7227" y1="48267" x2="7227" y2="482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4078" y="3745425"/>
            <a:ext cx="247142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Управляющая кнопка: назад 12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107504" y="6453336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8416630" y="6453336"/>
            <a:ext cx="475850" cy="2857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029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9190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6318" y="3451029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9190" y="3451029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 descr="https://avatars.mds.yandex.net/i?id=16c77520a419dcd6dd8fb7d4ea587bd2-5734461-images-thumbs&amp;n=1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51" y="3670527"/>
            <a:ext cx="2291949" cy="208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lipart-best.com/img/moose-elk/moose-elk-clip-art-2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57" y="711099"/>
            <a:ext cx="3056715" cy="23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tatic.tildacdn.com/tild3137-3138-4336-b331-396461376466/49e31719edc2bff44376.pn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7070" y="711100"/>
            <a:ext cx="2062842" cy="236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t2.depositphotos.com/7857468/12369/v/950/depositphotos_123699208-stock-illustration-cartoon-cute-lamb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72" b="100000" l="2930" r="98340">
                        <a14:backgroundMark x1="44531" y1="27263" x2="44531" y2="272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0790" y="3692305"/>
            <a:ext cx="2395401" cy="2059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Управляющая кнопка: назад 12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179512" y="6332387"/>
            <a:ext cx="589678" cy="35468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8460432" y="6338801"/>
            <a:ext cx="504056" cy="3482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8043" y="736073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921" y="3573016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8043" y="3573016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 descr="https://st3.depositphotos.com/7857468/12634/v/950/depositphotos_126347972-stock-illustration-cartoon-pig-isolated-on-white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37" l="0" r="99218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286558" cy="181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t2.depositphotos.com/1756336/9467/v/950/depositphotos_94675938-stock-illustration-fox-looks-up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066" y1="94183" x2="29297" y2="73639"/>
                        <a14:foregroundMark x1="44434" y1="90718" x2="52832" y2="67203"/>
                        <a14:foregroundMark x1="69629" y1="96411" x2="66309" y2="75000"/>
                        <a14:foregroundMark x1="8594" y1="38861" x2="8594" y2="38861"/>
                        <a14:foregroundMark x1="35254" y1="14851" x2="33594" y2="5569"/>
                        <a14:foregroundMark x1="18945" y1="11262" x2="15625" y2="0"/>
                        <a14:foregroundMark x1="6641" y1="52475" x2="2148" y2="32673"/>
                        <a14:backgroundMark x1="1563" y1="40470" x2="1563" y2="40470"/>
                        <a14:backgroundMark x1="7227" y1="48267" x2="7227" y2="482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60" y="1124744"/>
            <a:ext cx="2471420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lipart-best.com/img/moose-elk/moose-elk-clip-art-29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824" y="3656030"/>
            <a:ext cx="3056715" cy="23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e7.pngegg.com/pngimages/778/61/png-clipart-tree-squirrels-child-protein-chordata-mammal-child-mammal-child.pn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0053" y="907532"/>
            <a:ext cx="230425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Управляющая кнопка: назад 12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213272" y="6309320"/>
            <a:ext cx="54230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8532440" y="6309320"/>
            <a:ext cx="504056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9190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015" y="3429000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429000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636534"/>
            <a:ext cx="3744416" cy="2520280"/>
          </a:xfrm>
          <a:prstGeom prst="rect">
            <a:avLst/>
          </a:prstGeom>
          <a:solidFill>
            <a:srgbClr val="FFFF0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https://creazilla-store.fra1.digitaloceanspaces.com/cliparts/5478/goat-clipart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2664296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tatic.tildacdn.com/tild3137-3138-4336-b331-396461376466/49e31719edc2bff4437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11" y="3507385"/>
            <a:ext cx="2062842" cy="236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nukadeti.ru/content/images/static/draw800x800/4_50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0" b="90000" l="1125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5203" y="574124"/>
            <a:ext cx="2612390" cy="261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2.depositphotos.com/1756336/9467/v/950/depositphotos_94675938-stock-illustration-fox-looks-up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066" y1="94183" x2="29297" y2="73639"/>
                        <a14:foregroundMark x1="44434" y1="90718" x2="52832" y2="67203"/>
                        <a14:foregroundMark x1="69629" y1="96411" x2="66309" y2="75000"/>
                        <a14:foregroundMark x1="8594" y1="38861" x2="8594" y2="38861"/>
                        <a14:foregroundMark x1="35254" y1="14851" x2="33594" y2="5569"/>
                        <a14:foregroundMark x1="18945" y1="11262" x2="15625" y2="0"/>
                        <a14:foregroundMark x1="6641" y1="52475" x2="2148" y2="32673"/>
                        <a14:backgroundMark x1="1563" y1="40470" x2="1563" y2="40470"/>
                        <a14:backgroundMark x1="7227" y1="48267" x2="7227" y2="482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1237" y="3714415"/>
            <a:ext cx="247142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Управляющая кнопка: назад 13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179512" y="6381328"/>
            <a:ext cx="5896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8388424" y="6381328"/>
            <a:ext cx="576064" cy="3261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448" y="-22983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279004" y="6289971"/>
            <a:ext cx="864096" cy="38168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D:\games a.k\АПЛОДИМЕНТЫ СМАЙЛИК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631" y="1094096"/>
            <a:ext cx="4623842" cy="4623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64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81D319"/>
      </a:accent3>
      <a:accent4>
        <a:srgbClr val="5DCEAF"/>
      </a:accent4>
      <a:accent5>
        <a:srgbClr val="FF8021"/>
      </a:accent5>
      <a:accent6>
        <a:srgbClr val="C3260C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344</TotalTime>
  <Words>35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26</cp:revision>
  <dcterms:created xsi:type="dcterms:W3CDTF">2022-02-14T08:19:38Z</dcterms:created>
  <dcterms:modified xsi:type="dcterms:W3CDTF">2022-03-19T09:16:50Z</dcterms:modified>
</cp:coreProperties>
</file>