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60" r:id="rId4"/>
    <p:sldId id="258" r:id="rId5"/>
    <p:sldId id="259" r:id="rId6"/>
    <p:sldId id="268" r:id="rId7"/>
    <p:sldId id="269" r:id="rId8"/>
    <p:sldId id="272" r:id="rId9"/>
    <p:sldId id="271" r:id="rId10"/>
    <p:sldId id="263" r:id="rId11"/>
    <p:sldId id="264" r:id="rId12"/>
    <p:sldId id="266" r:id="rId13"/>
    <p:sldId id="265" r:id="rId14"/>
    <p:sldId id="267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76967-B8CD-470B-B7E3-4039A30DE493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9055-C30E-4856-A183-259313387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615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3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Ма</a:t>
            </a:r>
            <a:r>
              <a:rPr lang="ru-RU" dirty="0" smtClean="0"/>
              <a:t> шин 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85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Ве</a:t>
            </a:r>
            <a:r>
              <a:rPr lang="ru-RU" dirty="0" smtClean="0"/>
              <a:t> дёр 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04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 </a:t>
            </a:r>
            <a:r>
              <a:rPr lang="ru-RU" dirty="0" err="1" smtClean="0"/>
              <a:t>ра</a:t>
            </a:r>
            <a:r>
              <a:rPr lang="ru-RU" dirty="0" smtClean="0"/>
              <a:t> </a:t>
            </a:r>
            <a:r>
              <a:rPr lang="ru-RU" dirty="0" err="1" smtClean="0"/>
              <a:t>бан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53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 </a:t>
            </a:r>
            <a:r>
              <a:rPr lang="ru-RU" dirty="0" err="1" smtClean="0"/>
              <a:t>ле</a:t>
            </a:r>
            <a:r>
              <a:rPr lang="ru-RU" dirty="0" smtClean="0"/>
              <a:t> фон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0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Игрушки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3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Зай</a:t>
            </a:r>
            <a:r>
              <a:rPr lang="ru-RU" dirty="0" smtClean="0"/>
              <a:t> 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31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Миш 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2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Мя</a:t>
            </a:r>
            <a:r>
              <a:rPr lang="ru-RU" dirty="0" smtClean="0"/>
              <a:t> чик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0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8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Кук 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83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Ю 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1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Пи </a:t>
            </a:r>
            <a:r>
              <a:rPr lang="ru-RU" dirty="0" err="1" smtClean="0"/>
              <a:t>ра</a:t>
            </a:r>
            <a:r>
              <a:rPr lang="ru-RU" dirty="0" smtClean="0"/>
              <a:t> </a:t>
            </a:r>
            <a:r>
              <a:rPr lang="ru-RU" dirty="0" err="1" smtClean="0"/>
              <a:t>мидка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90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Са</a:t>
            </a:r>
            <a:r>
              <a:rPr lang="ru-RU" dirty="0" smtClean="0"/>
              <a:t> </a:t>
            </a:r>
            <a:r>
              <a:rPr lang="ru-RU" dirty="0" err="1" smtClean="0"/>
              <a:t>мо</a:t>
            </a:r>
            <a:r>
              <a:rPr lang="ru-RU" dirty="0" smtClean="0"/>
              <a:t> лёт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49055-C30E-4856-A183-25931338781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wav"/><Relationship Id="rId7" Type="http://schemas.openxmlformats.org/officeDocument/2006/relationships/image" Target="../media/image2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0.wav"/><Relationship Id="rId7" Type="http://schemas.openxmlformats.org/officeDocument/2006/relationships/image" Target="../media/image12.jpeg"/><Relationship Id="rId2" Type="http://schemas.microsoft.com/office/2007/relationships/media" Target="../media/media10.wav"/><Relationship Id="rId1" Type="http://schemas.openxmlformats.org/officeDocument/2006/relationships/tags" Target="../tags/tag10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1.wav"/><Relationship Id="rId7" Type="http://schemas.openxmlformats.org/officeDocument/2006/relationships/image" Target="../media/image13.jpeg"/><Relationship Id="rId2" Type="http://schemas.microsoft.com/office/2007/relationships/media" Target="../media/media11.wav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2.wav"/><Relationship Id="rId7" Type="http://schemas.openxmlformats.org/officeDocument/2006/relationships/image" Target="../media/image14.jpeg"/><Relationship Id="rId2" Type="http://schemas.microsoft.com/office/2007/relationships/media" Target="../media/media12.wav"/><Relationship Id="rId1" Type="http://schemas.openxmlformats.org/officeDocument/2006/relationships/tags" Target="../tags/tag1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3.wav"/><Relationship Id="rId7" Type="http://schemas.openxmlformats.org/officeDocument/2006/relationships/image" Target="../media/image15.jpeg"/><Relationship Id="rId2" Type="http://schemas.microsoft.com/office/2007/relationships/media" Target="../media/media13.wav"/><Relationship Id="rId1" Type="http://schemas.openxmlformats.org/officeDocument/2006/relationships/tags" Target="../tags/tag1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4.wav"/><Relationship Id="rId7" Type="http://schemas.openxmlformats.org/officeDocument/2006/relationships/image" Target="../media/image16.jpeg"/><Relationship Id="rId2" Type="http://schemas.microsoft.com/office/2007/relationships/media" Target="../media/media14.wav"/><Relationship Id="rId1" Type="http://schemas.openxmlformats.org/officeDocument/2006/relationships/tags" Target="../tags/tag1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2.wav"/><Relationship Id="rId7" Type="http://schemas.openxmlformats.org/officeDocument/2006/relationships/image" Target="../media/image4.jpe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3.wav"/><Relationship Id="rId7" Type="http://schemas.openxmlformats.org/officeDocument/2006/relationships/image" Target="../media/image5.jpe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4.wav"/><Relationship Id="rId7" Type="http://schemas.openxmlformats.org/officeDocument/2006/relationships/image" Target="../media/image6.jpe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5.wav"/><Relationship Id="rId7" Type="http://schemas.openxmlformats.org/officeDocument/2006/relationships/image" Target="../media/image7.jpe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wav"/><Relationship Id="rId7" Type="http://schemas.openxmlformats.org/officeDocument/2006/relationships/image" Target="../media/image8.jpeg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av"/><Relationship Id="rId7" Type="http://schemas.openxmlformats.org/officeDocument/2006/relationships/image" Target="../media/image9.jpeg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av"/><Relationship Id="rId7" Type="http://schemas.openxmlformats.org/officeDocument/2006/relationships/image" Target="../media/image10.jpeg"/><Relationship Id="rId2" Type="http://schemas.microsoft.com/office/2007/relationships/media" Target="../media/media8.wav"/><Relationship Id="rId1" Type="http://schemas.openxmlformats.org/officeDocument/2006/relationships/tags" Target="../tags/tag8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av"/><Relationship Id="rId7" Type="http://schemas.openxmlformats.org/officeDocument/2006/relationships/image" Target="../media/image3.png"/><Relationship Id="rId2" Type="http://schemas.microsoft.com/office/2007/relationships/media" Target="../media/media9.wav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488832" cy="86409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«Алёнушка» г. Волгодонска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776864" cy="5688632"/>
          </a:xfrm>
        </p:spPr>
        <p:txBody>
          <a:bodyPr>
            <a:normAutofit fontScale="92500" lnSpcReduction="20000"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детей раннего возраста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 Кузнецова</a:t>
            </a: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Волгодонск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  <a:p>
            <a:pPr algn="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17" y="2492895"/>
            <a:ext cx="5094566" cy="339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59832" y="119675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3112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12596">
        <p:pull/>
      </p:transition>
    </mc:Choice>
    <mc:Fallback>
      <p:transition spd="slow" advTm="12596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Детские игрушк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6490"/>
            <a:ext cx="6336704" cy="630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522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365">
        <p:pull/>
      </p:transition>
    </mc:Choice>
    <mc:Fallback>
      <p:transition spd="slow" advTm="7365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Машинка &quot;Малышок&quot; выполнена в ярких цветах, поэтому любой ребенок будет заострять на ней свое внимание.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7" y="764704"/>
            <a:ext cx="7910103" cy="56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950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527">
        <p:pull/>
      </p:transition>
    </mc:Choice>
    <mc:Fallback>
      <p:transition spd="slow" advTm="3527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786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Ведро для песочницы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6956"/>
            <a:ext cx="4536504" cy="63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5896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193">
        <p:pull/>
      </p:transition>
    </mc:Choice>
    <mc:Fallback>
      <p:transition spd="slow" advTm="4193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teddymarket.ru/images/goods_pics/big/422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1012"/>
            <a:ext cx="76200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05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410">
        <p:pull/>
      </p:transition>
    </mc:Choice>
    <mc:Fallback>
      <p:transition spd="slow" advTm="341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786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09" y="226532"/>
            <a:ext cx="6440671" cy="64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7065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254">
        <p:pull/>
      </p:transition>
    </mc:Choice>
    <mc:Fallback>
      <p:transition spd="slow" advTm="425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488832" cy="86409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«Алёнушка» г. Волгодонска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7776864" cy="5688632"/>
          </a:xfrm>
        </p:spPr>
        <p:txBody>
          <a:bodyPr>
            <a:normAutofit fontScale="92500" lnSpcReduction="20000"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 детей раннего возраста</a:t>
            </a:r>
            <a:endParaRPr lang="ru-RU" sz="3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51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1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Е.А. Кузнецова</a:t>
            </a:r>
          </a:p>
          <a:p>
            <a:pPr algn="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Волгодонск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</a:p>
          <a:p>
            <a:pPr algn="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17" y="2492895"/>
            <a:ext cx="5094566" cy="339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059832" y="119675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ИГРУШКИ»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Мягкая развивающая игрушка Maxitoys Зайка Знай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4644"/>
            <a:ext cx="440699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61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7145">
        <p:pull/>
      </p:transition>
    </mc:Choice>
    <mc:Fallback>
      <p:transition spd="slow" advTm="7145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ишка с бантом в клетку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9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312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964">
        <p:pull/>
      </p:transition>
    </mc:Choice>
    <mc:Fallback>
      <p:transition spd="slow" advTm="4964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Мяч Мячи-Чебоксары зеленый/оранжевый/синий/красный 15 см, а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85" y="476672"/>
            <a:ext cx="5691628" cy="610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508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326">
        <p:pull/>
      </p:transition>
    </mc:Choice>
    <mc:Fallback>
      <p:transition spd="slow" advTm="3326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70" y="476672"/>
            <a:ext cx="7461968" cy="576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91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351">
        <p:pull/>
      </p:transition>
    </mc:Choice>
    <mc:Fallback>
      <p:transition spd="slow" advTm="4351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786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www.megakot.ru/pictures/kukla_sonya_s_hvostikami_v_ryukzachke_00074695_zo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17" y="201045"/>
            <a:ext cx="6491645" cy="64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6767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743">
        <p:pull/>
      </p:transition>
    </mc:Choice>
    <mc:Fallback>
      <p:transition spd="slow" advTm="3743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1786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mages.tsh.ru/pokupki/images/2017-08-04/de1/de1107a29fc6fbc0fb08c51b6d75da1f/22fb46707f7cbe6320116998be35e9b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22" y="413464"/>
            <a:ext cx="6233645" cy="60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855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2632">
        <p:pull/>
      </p:transition>
    </mc:Choice>
    <mc:Fallback>
      <p:transition spd="slow" advTm="2632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Ярка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9836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986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698">
        <p:pull/>
      </p:transition>
    </mc:Choice>
    <mc:Fallback>
      <p:transition spd="slow" advTm="369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ы для оформления рабочего стола 5 (44 обоев) &amp;quot; Обои для 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ga-utoy.kz/upload/pictures/71/0a/%D0%BD186495_0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754916" cy="486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09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3908">
        <p:pull/>
      </p:transition>
    </mc:Choice>
    <mc:Fallback>
      <p:transition spd="slow" advTm="390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111</Words>
  <Application>Microsoft Office PowerPoint</Application>
  <PresentationFormat>Экран (4:3)</PresentationFormat>
  <Paragraphs>64</Paragraphs>
  <Slides>15</Slides>
  <Notes>14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бюджетное дошкольное образовательное учреждение детский сад «Алёнушка» г. Волгодонска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детский сад «Алёнушка» г. Волгодонска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Катя</dc:creator>
  <cp:lastModifiedBy>Катя</cp:lastModifiedBy>
  <cp:revision>26</cp:revision>
  <dcterms:created xsi:type="dcterms:W3CDTF">2020-09-10T19:03:00Z</dcterms:created>
  <dcterms:modified xsi:type="dcterms:W3CDTF">2020-09-25T13:27:34Z</dcterms:modified>
</cp:coreProperties>
</file>