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1C54-1E42-4534-8CD6-B5EA182BA486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7F64-4357-4D28-BFD5-D8F616D8A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69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1C54-1E42-4534-8CD6-B5EA182BA486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7F64-4357-4D28-BFD5-D8F616D8A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00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1C54-1E42-4534-8CD6-B5EA182BA486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7F64-4357-4D28-BFD5-D8F616D8A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53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1C54-1E42-4534-8CD6-B5EA182BA486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7F64-4357-4D28-BFD5-D8F616D8A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0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1C54-1E42-4534-8CD6-B5EA182BA486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7F64-4357-4D28-BFD5-D8F616D8A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7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1C54-1E42-4534-8CD6-B5EA182BA486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7F64-4357-4D28-BFD5-D8F616D8A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89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1C54-1E42-4534-8CD6-B5EA182BA486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7F64-4357-4D28-BFD5-D8F616D8A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83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1C54-1E42-4534-8CD6-B5EA182BA486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7F64-4357-4D28-BFD5-D8F616D8A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4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1C54-1E42-4534-8CD6-B5EA182BA486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7F64-4357-4D28-BFD5-D8F616D8A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05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1C54-1E42-4534-8CD6-B5EA182BA486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7F64-4357-4D28-BFD5-D8F616D8A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8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1C54-1E42-4534-8CD6-B5EA182BA486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7F64-4357-4D28-BFD5-D8F616D8A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5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1C54-1E42-4534-8CD6-B5EA182BA486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17F64-4357-4D28-BFD5-D8F616D8A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9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96239"/>
            <a:ext cx="9144000" cy="2387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Презентация логической игры «КОЛУМБОВО ЯЙЦО»</a:t>
            </a:r>
            <a:r>
              <a:rPr lang="ru-RU" sz="4800" b="1" dirty="0">
                <a:solidFill>
                  <a:srgbClr val="FF0000"/>
                </a:solidFill>
              </a:rPr>
              <a:t/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8523" y="5234230"/>
            <a:ext cx="9144000" cy="98486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МДОАУ 79 «Аистёнок»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И.Н.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04" y="1688491"/>
            <a:ext cx="3150576" cy="31505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128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свободном доступе все образцы и разрезные детали из бумаги для креативных игр.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359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настольном варианте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01" y="2078706"/>
            <a:ext cx="3900169" cy="5200226"/>
          </a:xfrm>
          <a:solidFill>
            <a:srgbClr val="00B050"/>
          </a:solidFill>
          <a:ln w="76200">
            <a:solidFill>
              <a:srgbClr val="00B05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32" y="2063077"/>
            <a:ext cx="3911891" cy="5215855"/>
          </a:xfrm>
          <a:solidFill>
            <a:srgbClr val="00B050"/>
          </a:solidFill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6752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6815" y="365125"/>
            <a:ext cx="10515600" cy="1325563"/>
          </a:xfrm>
          <a:ln w="38100">
            <a:solidFill>
              <a:srgbClr val="7030A0"/>
            </a:solidFill>
            <a:prstDash val="solid"/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дети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научатся выкладывать из комплекта геометрических фигур  самые различные силуэты по образцу, научатся самостоятельно играть в игру - головоломку "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Колумбово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Яйцо"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341" y="1805354"/>
            <a:ext cx="5260548" cy="5260548"/>
          </a:xfr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2789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6" y="0"/>
            <a:ext cx="9254801" cy="6941101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65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123" y="177556"/>
            <a:ext cx="10515600" cy="1325563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Математическая игра на развитие логического и креативного мышления «КОЛУМБОВО ЯЙЦО»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23" y="1676400"/>
            <a:ext cx="6425143" cy="4818857"/>
          </a:xfr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925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76" y="172215"/>
            <a:ext cx="9152508" cy="6864381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539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30" y="66186"/>
            <a:ext cx="8680369" cy="65102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60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Головоломка "</a:t>
            </a:r>
            <a:r>
              <a:rPr lang="ru-RU" sz="2200" b="1" dirty="0" err="1">
                <a:solidFill>
                  <a:srgbClr val="FF0000"/>
                </a:solidFill>
              </a:rPr>
              <a:t>Колумбово</a:t>
            </a:r>
            <a:r>
              <a:rPr lang="ru-RU" sz="2200" b="1" dirty="0">
                <a:solidFill>
                  <a:srgbClr val="FF0000"/>
                </a:solidFill>
              </a:rPr>
              <a:t> яйцо"</a:t>
            </a:r>
            <a:r>
              <a:rPr lang="ru-RU" sz="2200" dirty="0">
                <a:solidFill>
                  <a:srgbClr val="FF0000"/>
                </a:solidFill>
              </a:rPr>
              <a:t> развивает логическое мышление, восприятие формы, способность выделять фигуру из фона, способность к выделению основных признаков объекта, глазомер, воображение (репродуктивное и творческое), зрительно-моторную координацию, мышление, зрительный анализ/синтез, умение работать по правилам.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dirty="0"/>
              <a:t> 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Обучающие – познакомить учащихся с игрой «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Колумбово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яйцо», закрепить умения выделять, отображать, перемещать фрагменты рисунка;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Развивающие – развивать оперативное мышление у детей, развивать поисковую, наглядное воображение, познавательную, творческую, деятельность, память, познавательный интерес, творческую активность;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Воспитывающие – воспитывать умение работать в группах, уважение общественного мнения, аккуратность и правильность в оформлении заданий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учить анализировать сложные формы и воссоздавать их из частей на основе восприятия и сформированного представления;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сенсорные способности у детей, пространственное представление, образное и логическое мышление, воображение, смекалку и сообразительность;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привычку к умственному труду;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навыки контроля и самоконтроля в процессе умственной деятель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 технологии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направленная на развитие логического и образного мышления;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сотрудничества 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(гуманно-личностный подход к ребенку)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технология здоровье сберегающая 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(динамические паузы)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АВТОРСКАЯ ИГРА 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Колумбово</a:t>
            </a:r>
            <a:r>
              <a:rPr lang="ru-RU" b="1" dirty="0" smtClean="0">
                <a:solidFill>
                  <a:srgbClr val="FF0000"/>
                </a:solidFill>
              </a:rPr>
              <a:t> яйцо»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  <a:ln w="38100">
            <a:solidFill>
              <a:srgbClr val="00206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4451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60938" y="318232"/>
            <a:ext cx="10515600" cy="1325563"/>
          </a:xfrm>
          <a:ln w="38100"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Игра создана из материала и поролона.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17" y="1836432"/>
            <a:ext cx="5172121" cy="6896162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41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48" y="218647"/>
            <a:ext cx="5101783" cy="680237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588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 w="38100"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Создаём фигуры по образцам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8163"/>
            <a:ext cx="5181600" cy="3886200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01" y="2165594"/>
            <a:ext cx="3263503" cy="4351338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814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80</Words>
  <Application>Microsoft Office PowerPoint</Application>
  <PresentationFormat>Широкоэкранный</PresentationFormat>
  <Paragraphs>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логической игры «КОЛУМБОВО ЯЙЦО»  </vt:lpstr>
      <vt:lpstr>Математическая игра на развитие логического и креативного мышления «КОЛУМБОВО ЯЙЦО»</vt:lpstr>
      <vt:lpstr>Презентация PowerPoint</vt:lpstr>
      <vt:lpstr>Презентация PowerPoint</vt:lpstr>
      <vt:lpstr>Головоломка "Колумбово яйцо" развивает логическое мышление, восприятие формы, способность выделять фигуру из фона, способность к выделению основных признаков объекта, глазомер, воображение (репродуктивное и творческое), зрительно-моторную координацию, мышление, зрительный анализ/синтез, умение работать по правилам.   </vt:lpstr>
      <vt:lpstr>АВТОРСКАЯ ИГРА  «Колумбово яйцо»</vt:lpstr>
      <vt:lpstr>Игра создана из материала и поролона.</vt:lpstr>
      <vt:lpstr>Презентация PowerPoint</vt:lpstr>
      <vt:lpstr>Создаём фигуры по образцам</vt:lpstr>
      <vt:lpstr>В свободном доступе все образцы и разрезные детали из бумаги для креативных игр.</vt:lpstr>
      <vt:lpstr>Игра в настольном варианте</vt:lpstr>
      <vt:lpstr>Результат: дети научатся выкладывать из комплекта геометрических фигур  самые различные силуэты по образцу, научатся самостоятельно играть в игру - головоломку "Колумбово Яйцо"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Пользователь</dc:creator>
  <cp:lastModifiedBy>Пользователь</cp:lastModifiedBy>
  <cp:revision>10</cp:revision>
  <dcterms:created xsi:type="dcterms:W3CDTF">2023-10-26T12:50:54Z</dcterms:created>
  <dcterms:modified xsi:type="dcterms:W3CDTF">2023-10-26T14:20:53Z</dcterms:modified>
</cp:coreProperties>
</file>