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sldIdLst>
    <p:sldId id="266" r:id="rId3"/>
    <p:sldId id="263" r:id="rId4"/>
    <p:sldId id="267" r:id="rId5"/>
    <p:sldId id="268" r:id="rId6"/>
    <p:sldId id="279" r:id="rId7"/>
    <p:sldId id="290" r:id="rId8"/>
    <p:sldId id="291" r:id="rId9"/>
    <p:sldId id="282" r:id="rId10"/>
    <p:sldId id="288" r:id="rId11"/>
    <p:sldId id="280" r:id="rId12"/>
    <p:sldId id="283" r:id="rId13"/>
    <p:sldId id="289" r:id="rId14"/>
    <p:sldId id="281" r:id="rId15"/>
    <p:sldId id="272" r:id="rId16"/>
    <p:sldId id="269" r:id="rId17"/>
    <p:sldId id="285" r:id="rId18"/>
    <p:sldId id="284" r:id="rId19"/>
    <p:sldId id="270" r:id="rId20"/>
    <p:sldId id="286" r:id="rId21"/>
    <p:sldId id="287" r:id="rId22"/>
    <p:sldId id="273" r:id="rId23"/>
    <p:sldId id="274" r:id="rId24"/>
    <p:sldId id="276" r:id="rId25"/>
    <p:sldId id="262" r:id="rId26"/>
    <p:sldId id="278" r:id="rId27"/>
  </p:sldIdLst>
  <p:sldSz cx="9144000" cy="6858000" type="screen4x3"/>
  <p:notesSz cx="6858000" cy="9144000"/>
  <p:embeddedFontLst>
    <p:embeddedFont>
      <p:font typeface="Matilda" panose="020B0604020202020204" charset="0"/>
      <p:regular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4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5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25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3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9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5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4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0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34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28.10.2022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4226" y="1124744"/>
            <a:ext cx="835292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Жизнь муравьев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92235" y="4700710"/>
            <a:ext cx="316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старшая группа «Кораблик»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83968" y="5071821"/>
            <a:ext cx="489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just" eaLnBrk="1" fontAlgn="base" hangingPunct="1">
              <a:lnSpc>
                <a:spcPct val="100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МДОАУ Д/С №79 «Аистёнок» г. Орска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34290" y="3684157"/>
            <a:ext cx="46338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Автор: Клименко Артём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0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тарший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воспитатель: Петрова И.Н.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F7CCF3-7F33-4FB4-B485-8B497FD6C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2917" l="2632" r="98381">
                        <a14:foregroundMark x1="20850" y1="26250" x2="20850" y2="26250"/>
                        <a14:foregroundMark x1="26518" y1="23750" x2="26518" y2="23750"/>
                        <a14:foregroundMark x1="24899" y1="17083" x2="24899" y2="17083"/>
                        <a14:foregroundMark x1="13563" y1="10417" x2="13563" y2="10417"/>
                        <a14:foregroundMark x1="16802" y1="7083" x2="16802" y2="7083"/>
                        <a14:foregroundMark x1="7085" y1="45000" x2="7085" y2="45000"/>
                        <a14:foregroundMark x1="2834" y1="41250" x2="2834" y2="41250"/>
                        <a14:foregroundMark x1="42510" y1="92917" x2="42510" y2="92917"/>
                        <a14:foregroundMark x1="93927" y1="73750" x2="93927" y2="73750"/>
                        <a14:foregroundMark x1="92308" y1="60833" x2="92308" y2="60833"/>
                        <a14:foregroundMark x1="98381" y1="78750" x2="98381" y2="78750"/>
                        <a14:foregroundMark x1="14575" y1="45000" x2="14575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060" y="4131404"/>
            <a:ext cx="4659915" cy="26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0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68841"/>
            <a:ext cx="768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59CAD6-5FBD-4F86-9644-D8F4C494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63" y="404664"/>
            <a:ext cx="754207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0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Муравьев можно встретить везде: в песках, пустыне, на морском побережье и в лесах, на склонах гор (за исключением из вершин) и даже в жилье человека, практически в любом климате. Гнездятся муравьи в почве, древесине, иногда устраивают надземные сооружения. Чаще всего своё гнездо муравей устраивает под землёй в виде бесконечных коридоров и камер, расположенных в несколько этажей. Камеры служат для хранения пищи и выращивания потомства.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</a:t>
            </a: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421B2-899A-4CB4-8E0A-E9861ECF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4694" l="3390" r="95763">
                        <a14:foregroundMark x1="3390" y1="50204" x2="3390" y2="50204"/>
                        <a14:foregroundMark x1="95763" y1="11837" x2="95763" y2="11837"/>
                        <a14:foregroundMark x1="87288" y1="6939" x2="87288" y2="6939"/>
                        <a14:foregroundMark x1="72316" y1="94694" x2="72316" y2="94694"/>
                        <a14:foregroundMark x1="16384" y1="94694" x2="16384" y2="94694"/>
                        <a14:foregroundMark x1="9887" y1="80408" x2="9887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409" flipH="1">
            <a:off x="7605406" y="2335786"/>
            <a:ext cx="1048916" cy="723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3D012-E913-4D7D-8C7C-959A2B14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71868" y="5286388"/>
            <a:ext cx="1218890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BBE7E-5244-4A39-8B39-FBD8CF50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6609" flipH="1">
            <a:off x="7361127" y="3816812"/>
            <a:ext cx="1357322" cy="10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Лесные муравьи устраивают муравейники в виде большой кучи, которая внутри уходит глубоко в землю, занимая большой диаметр в длину. У каждого муравья свои обязанности. Больше всего в колонии рабочих муравьев, которые стаскивают из леса в дом нужные для «хозяйства» предметы.</a:t>
            </a:r>
          </a:p>
          <a:p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Муравьи «разведчики» собирают необходимую информацию и </a:t>
            </a:r>
            <a:r>
              <a:rPr lang="ru-RU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потеревшись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усиками, передают ее сородичам. Рабочие муравьи сильны своей солидарностью и взаимопомощью.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421B2-899A-4CB4-8E0A-E9861ECF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4694" l="3390" r="95763">
                        <a14:foregroundMark x1="3390" y1="50204" x2="3390" y2="50204"/>
                        <a14:foregroundMark x1="95763" y1="11837" x2="95763" y2="11837"/>
                        <a14:foregroundMark x1="87288" y1="6939" x2="87288" y2="6939"/>
                        <a14:foregroundMark x1="72316" y1="94694" x2="72316" y2="94694"/>
                        <a14:foregroundMark x1="16384" y1="94694" x2="16384" y2="94694"/>
                        <a14:foregroundMark x1="9887" y1="80408" x2="9887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409" flipH="1">
            <a:off x="7605406" y="2335786"/>
            <a:ext cx="1048916" cy="723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3D012-E913-4D7D-8C7C-959A2B14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86248" y="5429264"/>
            <a:ext cx="1218890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BBE7E-5244-4A39-8B39-FBD8CF50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6609" flipH="1">
            <a:off x="6932500" y="3173870"/>
            <a:ext cx="1357322" cy="10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68841"/>
            <a:ext cx="768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D81C29-840C-4159-AB9D-D964EFC2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9" y="404664"/>
            <a:ext cx="74888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животное, пол, насеком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4BB8A76-964D-41DD-AE8B-4638CF43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45" y="4108653"/>
            <a:ext cx="3675387" cy="229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A77D0A-FAFD-410B-A96F-D45C5A7A17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9" t="78235"/>
          <a:stretch/>
        </p:blipFill>
        <p:spPr>
          <a:xfrm>
            <a:off x="1259632" y="1052736"/>
            <a:ext cx="720080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A34345-84D6-445A-91BA-91B1191EBBD4}"/>
              </a:ext>
            </a:extLst>
          </p:cNvPr>
          <p:cNvSpPr/>
          <p:nvPr/>
        </p:nvSpPr>
        <p:spPr>
          <a:xfrm>
            <a:off x="1712432" y="37450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Детские комнаты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AA91AB-5908-471B-B9E5-24237368521C}"/>
              </a:ext>
            </a:extLst>
          </p:cNvPr>
          <p:cNvSpPr/>
          <p:nvPr/>
        </p:nvSpPr>
        <p:spPr>
          <a:xfrm>
            <a:off x="4824893" y="391969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4 стадии развития муравьев: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Яйцо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Личинка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Куколка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Взрослое насекомое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9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оект\259c5c92d9c0f7665baf73787a3b4620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467389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59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Пища муравьев состоит в основном из всевозможных сладостей, которые они собирают на растениях и животных, в особенности использую тлю, которую сами же выращивают и «доят», как коров. Питаются и растительными веществами.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074" name="Picture 2" descr="E:\проект\63654724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628654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68841"/>
            <a:ext cx="768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E:\проект\a322fea02221ec4fa8a481fdf6a7be0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429552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79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71A0C0-F3BC-4AD1-9F34-E21E3AC5BD75}"/>
              </a:ext>
            </a:extLst>
          </p:cNvPr>
          <p:cNvSpPr/>
          <p:nvPr/>
        </p:nvSpPr>
        <p:spPr>
          <a:xfrm>
            <a:off x="449478" y="418862"/>
            <a:ext cx="8265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2. Выявить значение муравьев в природе и для человека.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 descr="E:\проект\13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6676">
            <a:off x="1214770" y="2098815"/>
            <a:ext cx="3234067" cy="2080246"/>
          </a:xfrm>
          <a:prstGeom prst="rect">
            <a:avLst/>
          </a:prstGeom>
          <a:noFill/>
        </p:spPr>
      </p:pic>
      <p:pic>
        <p:nvPicPr>
          <p:cNvPr id="4100" name="Picture 4" descr="E:\проект\728x486_1_1487a81264a5031cd802c9a1243edc9b@1000x667_0xac120003_3951117121615822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1515">
            <a:off x="4647305" y="2155568"/>
            <a:ext cx="3593234" cy="2398780"/>
          </a:xfrm>
          <a:prstGeom prst="rect">
            <a:avLst/>
          </a:prstGeom>
          <a:noFill/>
        </p:spPr>
      </p:pic>
      <p:pic>
        <p:nvPicPr>
          <p:cNvPr id="4101" name="Picture 5" descr="E:\проект\kto-glavnyj-v-muravejnik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00504"/>
            <a:ext cx="235745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34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оект\slide_1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7524771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3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6CFAF4-FE4D-4C4A-8677-A195C6C695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3222">
            <a:off x="1055686" y="1114218"/>
            <a:ext cx="2144517" cy="142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2AFBB-BBBE-4357-B1F6-D5AA72E092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068" y="2792038"/>
            <a:ext cx="2261615" cy="146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A4239-3B25-4B79-81A9-AB486FA4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6520">
            <a:off x="5996754" y="976368"/>
            <a:ext cx="2262323" cy="154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217303-5CB7-4399-B4BA-26084D6C06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10576"/>
          <a:stretch/>
        </p:blipFill>
        <p:spPr>
          <a:xfrm rot="659032">
            <a:off x="5770079" y="4286659"/>
            <a:ext cx="2412286" cy="133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F3012C-2B64-47DC-B9D0-E8D76C5CE2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3228" t="15918" b="12360"/>
          <a:stretch/>
        </p:blipFill>
        <p:spPr>
          <a:xfrm rot="20963643">
            <a:off x="914363" y="4504934"/>
            <a:ext cx="2427163" cy="133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37E678-4B13-41BA-A1E2-1BDE8B9AC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656" y="525165"/>
            <a:ext cx="2404173" cy="15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8F36A-16C1-4DE4-90CB-50A3CBD3D07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29359" y="2591356"/>
            <a:ext cx="2241682" cy="1604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62D141-3609-49DE-B2F8-14C0B6D5A2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775" y="4868631"/>
            <a:ext cx="2155634" cy="146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Управляющая кнопка: справка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33397C-AE07-4B47-A93B-FF7E3787CFE3}"/>
              </a:ext>
            </a:extLst>
          </p:cNvPr>
          <p:cNvSpPr/>
          <p:nvPr/>
        </p:nvSpPr>
        <p:spPr>
          <a:xfrm>
            <a:off x="4205026" y="2757268"/>
            <a:ext cx="1375881" cy="1645254"/>
          </a:xfrm>
          <a:prstGeom prst="actionButtonHelp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337B7C0-9F9C-4CC3-B863-1E5BF04E56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08" y="2533291"/>
            <a:ext cx="2653951" cy="1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оект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500957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34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126A33-BDD0-49A9-B56F-EA060AB7BFCB}"/>
              </a:ext>
            </a:extLst>
          </p:cNvPr>
          <p:cNvSpPr/>
          <p:nvPr/>
        </p:nvSpPr>
        <p:spPr>
          <a:xfrm>
            <a:off x="1349787" y="465160"/>
            <a:ext cx="63654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3. Установить интересные факты </a:t>
            </a:r>
          </a:p>
          <a:p>
            <a:pPr algn="ctr"/>
            <a:r>
              <a:rPr lang="ru-RU" sz="2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из жизни муравьев.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Некоторые животные и растения с помощью кислоты защищаются от врагов. Там, муравьи в момент опасности поднимают брюшко и выбрызгивают едкие струйки муравьиной кислоты.</a:t>
            </a:r>
            <a:endParaRPr lang="ru-RU" sz="2400" dirty="0"/>
          </a:p>
          <a:p>
            <a:pPr lvl="0" algn="ctr"/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7171" name="Picture 3" descr="E:\проект\muravejstro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86124"/>
            <a:ext cx="628650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876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74062C-19CD-4389-94BB-DAC5C09766A2}"/>
              </a:ext>
            </a:extLst>
          </p:cNvPr>
          <p:cNvSpPr/>
          <p:nvPr/>
        </p:nvSpPr>
        <p:spPr>
          <a:xfrm>
            <a:off x="1045114" y="254193"/>
            <a:ext cx="7775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  <a:p>
            <a:pPr algn="ctr"/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EAFABF-EF3D-4C57-ABC5-B1B7337B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80" y="5845245"/>
            <a:ext cx="690261" cy="5299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FBB22E-4B12-44CD-95AC-CA3082154E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41" y="5404542"/>
            <a:ext cx="521949" cy="4007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1C052A-F92E-41FF-AAB0-AD36412537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9168" y="5727481"/>
            <a:ext cx="472481" cy="3627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EDC7DA-5D02-4DE1-B6D3-456EEE8251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149080"/>
            <a:ext cx="472480" cy="3627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08378C-DB05-4BDE-8821-AB5D7590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1256" y="5877272"/>
            <a:ext cx="572079" cy="4979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153888-7ED4-44D0-8EC4-7095301928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70936" y="5649700"/>
            <a:ext cx="506156" cy="2975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208147-E899-4ABC-98A3-CA06AA2E81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814" y="5964928"/>
            <a:ext cx="521949" cy="400722"/>
          </a:xfrm>
          <a:prstGeom prst="rect">
            <a:avLst/>
          </a:prstGeom>
        </p:spPr>
      </p:pic>
      <p:pic>
        <p:nvPicPr>
          <p:cNvPr id="10" name="Picture 2" descr="E:\проект\5c527a0df1e43cb85a7da7d1c6b987d5-80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57166"/>
            <a:ext cx="7572427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11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4CCA62-2820-45E4-906E-E6C82372E8E9}"/>
              </a:ext>
            </a:extLst>
          </p:cNvPr>
          <p:cNvSpPr/>
          <p:nvPr/>
        </p:nvSpPr>
        <p:spPr>
          <a:xfrm>
            <a:off x="3563888" y="764704"/>
            <a:ext cx="2151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Вывод: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2BD475-1F0A-490B-B9D3-D4D22F2C0DC0}"/>
              </a:ext>
            </a:extLst>
          </p:cNvPr>
          <p:cNvSpPr/>
          <p:nvPr/>
        </p:nvSpPr>
        <p:spPr>
          <a:xfrm>
            <a:off x="1142976" y="1643050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 итоге моих исследований, наблюдений я узнал много нового о привычном для нас насекомом – муравье.</a:t>
            </a:r>
          </a:p>
          <a:p>
            <a:pPr lvl="0" fontAlgn="base"/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Это одно из уникальных насекомых, умеющих сложено организовывать свой труд и быт, защищать себя и свое потомство в трудную минуту.</a:t>
            </a:r>
          </a:p>
          <a:p>
            <a:pPr lvl="0" fontAlgn="base"/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Исследование помогло мне посмотреть на жизнь насекомых с другой стороны, научило бережно к ним относиться.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7421B2-899A-4CB4-8E0A-E9861ECF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4694" l="3390" r="95763">
                        <a14:foregroundMark x1="3390" y1="50204" x2="3390" y2="50204"/>
                        <a14:foregroundMark x1="95763" y1="11837" x2="95763" y2="11837"/>
                        <a14:foregroundMark x1="87288" y1="6939" x2="87288" y2="6939"/>
                        <a14:foregroundMark x1="72316" y1="94694" x2="72316" y2="94694"/>
                        <a14:foregroundMark x1="16384" y1="94694" x2="16384" y2="94694"/>
                        <a14:foregroundMark x1="9887" y1="80408" x2="9887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409" flipH="1">
            <a:off x="6676714" y="5621933"/>
            <a:ext cx="1048916" cy="7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1865D-40ED-47D3-89E5-4A41D9D6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237" y="3573016"/>
            <a:ext cx="2526569" cy="285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DF67A-6A08-45C3-A4AB-6BCF6449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11" y="2759766"/>
            <a:ext cx="4824536" cy="367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E15158-FB9E-445A-9EEB-53E0215BB3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92080" y="425556"/>
            <a:ext cx="336372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612113-2B60-46A6-A1C1-3C4941968E77}"/>
              </a:ext>
            </a:extLst>
          </p:cNvPr>
          <p:cNvSpPr/>
          <p:nvPr/>
        </p:nvSpPr>
        <p:spPr>
          <a:xfrm>
            <a:off x="896253" y="8324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Поиск информации в книгах и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8391" y="2060848"/>
            <a:ext cx="835292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F7CCF3-7F33-4FB4-B485-8B497FD6C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2917" l="2632" r="98381">
                        <a14:foregroundMark x1="20850" y1="26250" x2="20850" y2="26250"/>
                        <a14:foregroundMark x1="26518" y1="23750" x2="26518" y2="23750"/>
                        <a14:foregroundMark x1="24899" y1="17083" x2="24899" y2="17083"/>
                        <a14:foregroundMark x1="13563" y1="10417" x2="13563" y2="10417"/>
                        <a14:foregroundMark x1="16802" y1="7083" x2="16802" y2="7083"/>
                        <a14:foregroundMark x1="7085" y1="45000" x2="7085" y2="45000"/>
                        <a14:foregroundMark x1="2834" y1="41250" x2="2834" y2="41250"/>
                        <a14:foregroundMark x1="42510" y1="92917" x2="42510" y2="92917"/>
                        <a14:foregroundMark x1="93927" y1="73750" x2="93927" y2="73750"/>
                        <a14:foregroundMark x1="92308" y1="60833" x2="92308" y2="60833"/>
                        <a14:foregroundMark x1="98381" y1="78750" x2="98381" y2="78750"/>
                        <a14:foregroundMark x1="14575" y1="45000" x2="14575" y2="4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060" y="4131404"/>
            <a:ext cx="4659915" cy="26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033094" y="548680"/>
            <a:ext cx="770485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 работы: </a:t>
            </a:r>
            <a:br>
              <a:rPr lang="ru-RU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обрать и изучить сведения о жизни муравьев, узнать интересные факты их жизни.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3094" y="1988840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Задачи: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3094" y="2758281"/>
            <a:ext cx="75425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1. Изучить жизнь муравьев, их строение.</a:t>
            </a:r>
          </a:p>
          <a:p>
            <a:pPr fontAlgn="base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2. Выявить значение муравьев в природе и для человека.</a:t>
            </a:r>
          </a:p>
          <a:p>
            <a:pPr fontAlgn="base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3. Установить интересные факты о жизни муравьев.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  <a:p>
            <a:pPr fontAlgn="base"/>
            <a:r>
              <a:rPr lang="ru-RU" sz="36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Вывод.</a:t>
            </a:r>
            <a:endParaRPr lang="ru-RU" sz="3600" dirty="0"/>
          </a:p>
          <a:p>
            <a:pPr fontAlgn="base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921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Объект исследования:</a:t>
            </a:r>
            <a:b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Муравьи</a:t>
            </a: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Предмет исследования:</a:t>
            </a:r>
            <a:b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Образ жизни муравьев</a:t>
            </a: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68841"/>
            <a:ext cx="7683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Гипотеза:</a:t>
            </a:r>
            <a:r>
              <a:rPr lang="ru-RU" sz="40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Муравьи очень любят сладости.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421B2-899A-4CB4-8E0A-E9861ECF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4694" l="3390" r="95763">
                        <a14:foregroundMark x1="3390" y1="50204" x2="3390" y2="50204"/>
                        <a14:foregroundMark x1="95763" y1="11837" x2="95763" y2="11837"/>
                        <a14:foregroundMark x1="87288" y1="6939" x2="87288" y2="6939"/>
                        <a14:foregroundMark x1="72316" y1="94694" x2="72316" y2="94694"/>
                        <a14:foregroundMark x1="16384" y1="94694" x2="16384" y2="94694"/>
                        <a14:foregroundMark x1="9887" y1="80408" x2="9887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409" flipH="1">
            <a:off x="6549227" y="3010216"/>
            <a:ext cx="1048916" cy="723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3D012-E913-4D7D-8C7C-959A2B14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56190" y="1603218"/>
            <a:ext cx="1218890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BBE7E-5244-4A39-8B39-FBD8CF50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24128" y="1701787"/>
            <a:ext cx="945165" cy="7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1. Изучить жизнь муравьев, их строение:</a:t>
            </a:r>
            <a:br>
              <a:rPr lang="ru-RU" sz="44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68841"/>
            <a:ext cx="768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DCFD97-9BBE-489A-8CF4-F4E26F6B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2" y="1260358"/>
            <a:ext cx="7332476" cy="51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9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Размножаются муравьи яйцами, которые откладывает самца «царица». Яички бывают довольно большие. Рабочие муравьи растаскивают их по приготовленным камерам и ухаживают до созревания. Ни у одного насекомого забота о личинкам не доведена до такого совершенства, как у муравьев.</a:t>
            </a:r>
            <a:b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421B2-899A-4CB4-8E0A-E9861ECF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4694" l="3390" r="95763">
                        <a14:foregroundMark x1="3390" y1="50204" x2="3390" y2="50204"/>
                        <a14:foregroundMark x1="95763" y1="11837" x2="95763" y2="11837"/>
                        <a14:foregroundMark x1="87288" y1="6939" x2="87288" y2="6939"/>
                        <a14:foregroundMark x1="72316" y1="94694" x2="72316" y2="94694"/>
                        <a14:foregroundMark x1="16384" y1="94694" x2="16384" y2="94694"/>
                        <a14:foregroundMark x1="9887" y1="80408" x2="9887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409" flipH="1">
            <a:off x="6631054" y="2660424"/>
            <a:ext cx="1868078" cy="12884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3D012-E913-4D7D-8C7C-959A2B14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72396" y="928670"/>
            <a:ext cx="1218890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BBE7E-5244-4A39-8B39-FBD8CF50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6609" flipH="1">
            <a:off x="7432567" y="5388448"/>
            <a:ext cx="1357322" cy="10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8194" name="Picture 2" descr="E:\проект\bc015d726999780e426fb926c9df599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534858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Муравей, как и человек с самого рождения находится в системе общественных отношений, где каждому отведена своя функция.</a:t>
            </a:r>
          </a:p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Родившийся муравей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выращивается в специальных яслях, где за ним ухаживает «нянька – профессионал», которая его выгуливает и кормит. Муравьи «няньки»  в день по несколько раз перетаскивают личинки с верхних этажей вниз и обратно, регулируя их температуру. Кормят личинок с особыми церемониями, облизывают их, очищают от грязи. За больными муравьями ухаживают «доктора», которые при надобности проводят хирургические операции – ампутируют больную конечность.</a:t>
            </a:r>
          </a:p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7421B2-899A-4CB4-8E0A-E9861ECF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4694" l="3390" r="95763">
                        <a14:foregroundMark x1="3390" y1="50204" x2="3390" y2="50204"/>
                        <a14:foregroundMark x1="95763" y1="11837" x2="95763" y2="11837"/>
                        <a14:foregroundMark x1="87288" y1="6939" x2="87288" y2="6939"/>
                        <a14:foregroundMark x1="72316" y1="94694" x2="72316" y2="94694"/>
                        <a14:foregroundMark x1="16384" y1="94694" x2="16384" y2="94694"/>
                        <a14:foregroundMark x1="9887" y1="80408" x2="9887" y2="80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8409" flipH="1">
            <a:off x="3033374" y="5550494"/>
            <a:ext cx="1048916" cy="723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3D012-E913-4D7D-8C7C-959A2B14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8082" y="3071810"/>
            <a:ext cx="1218890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DBBE7E-5244-4A39-8B39-FBD8CF50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6609" flipH="1">
            <a:off x="6075244" y="5317011"/>
            <a:ext cx="1357322" cy="10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36921"/>
            <a:ext cx="74888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В Южной Америке живут муравьи «фермеры», которые «засевают» вокруг муравейников «поля», семена с которых идут в пищу. Есть муравьи «строители», «воины» и даже «полицейские», наводящие порядок в муравейниках.</a:t>
            </a:r>
          </a:p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Существуют даже муравьи «могильщики», относящие усопших товарищей на кладбище, находящееся за пределами муравейника и закапывают его на</a:t>
            </a:r>
          </a:p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Глубину 2-3 см в землю.</a:t>
            </a:r>
          </a:p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21453"/>
            <a:ext cx="6137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b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218" name="Picture 2" descr="E:\проект\230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5064"/>
            <a:ext cx="4413112" cy="248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334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671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Matilda</vt:lpstr>
      <vt:lpstr>Times New Roman</vt:lpstr>
      <vt:lpstr>Arial</vt:lpstr>
      <vt:lpstr>Тема Office</vt:lpstr>
      <vt:lpstr>1_Тема Office</vt:lpstr>
      <vt:lpstr>Презентация PowerPoint</vt:lpstr>
      <vt:lpstr>Презентация PowerPoint</vt:lpstr>
      <vt:lpstr>Цель работы:  Собрать и изучить сведения о жизни муравьев, узнать интересные факты их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orsk.buh3</cp:lastModifiedBy>
  <cp:revision>80</cp:revision>
  <dcterms:created xsi:type="dcterms:W3CDTF">2013-08-23T08:38:35Z</dcterms:created>
  <dcterms:modified xsi:type="dcterms:W3CDTF">2022-10-28T05:05:51Z</dcterms:modified>
</cp:coreProperties>
</file>