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57" r:id="rId5"/>
    <p:sldId id="270" r:id="rId6"/>
    <p:sldId id="258" r:id="rId7"/>
    <p:sldId id="260" r:id="rId8"/>
    <p:sldId id="261" r:id="rId9"/>
    <p:sldId id="262" r:id="rId10"/>
    <p:sldId id="271" r:id="rId11"/>
    <p:sldId id="265" r:id="rId12"/>
    <p:sldId id="269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FFFF"/>
    <a:srgbClr val="FCF2FB"/>
    <a:srgbClr val="F7E5F2"/>
    <a:srgbClr val="EFC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title>
      <c:overlay val="0"/>
      <c:txPr>
        <a:bodyPr rot="0" vert="horz"/>
        <a:lstStyle/>
        <a:p>
          <a:pPr>
            <a:defRPr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3844168315759951E-2"/>
          <c:y val="0.27861369403935354"/>
          <c:w val="0.29731683962486743"/>
          <c:h val="0.650170561877022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Знания детей о пользе мороженого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Охлаждает в жару </c:v>
                </c:pt>
                <c:pt idx="1">
                  <c:v>Вкусное и от него поднимается настроение</c:v>
                </c:pt>
                <c:pt idx="2">
                  <c:v>Можно заболеть</c:v>
                </c:pt>
                <c:pt idx="3">
                  <c:v>Все пачкает</c:v>
                </c:pt>
                <c:pt idx="4">
                  <c:v>Не знают ничего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1</c:v>
                </c:pt>
                <c:pt idx="3">
                  <c:v>15</c:v>
                </c:pt>
                <c:pt idx="4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7D-43EC-945A-358BD521D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egendEntry>
        <c:idx val="0"/>
        <c:txPr>
          <a:bodyPr rot="0" vert="horz"/>
          <a:lstStyle/>
          <a:p>
            <a:pPr>
              <a:defRPr/>
            </a:pPr>
            <a:endParaRPr lang="ru-RU"/>
          </a:p>
        </c:txPr>
      </c:legendEntry>
      <c:legendEntry>
        <c:idx val="1"/>
        <c:txPr>
          <a:bodyPr rot="0" vert="horz"/>
          <a:lstStyle/>
          <a:p>
            <a:pPr>
              <a:defRPr/>
            </a:pPr>
            <a:endParaRPr lang="ru-RU"/>
          </a:p>
        </c:txPr>
      </c:legendEntry>
      <c:legendEntry>
        <c:idx val="2"/>
        <c:txPr>
          <a:bodyPr rot="0" vert="horz"/>
          <a:lstStyle/>
          <a:p>
            <a:pPr>
              <a:defRPr/>
            </a:pPr>
            <a:endParaRPr lang="ru-RU"/>
          </a:p>
        </c:txPr>
      </c:legendEntry>
      <c:legendEntry>
        <c:idx val="3"/>
        <c:txPr>
          <a:bodyPr rot="0" vert="horz"/>
          <a:lstStyle/>
          <a:p>
            <a:pPr>
              <a:defRPr/>
            </a:pPr>
            <a:endParaRPr lang="ru-RU"/>
          </a:p>
        </c:txPr>
      </c:legendEntry>
      <c:legendEntry>
        <c:idx val="4"/>
        <c:txPr>
          <a:bodyPr rot="0" vert="horz"/>
          <a:lstStyle/>
          <a:p>
            <a:pPr>
              <a:defRPr/>
            </a:pPr>
            <a:endParaRPr lang="ru-RU"/>
          </a:p>
        </c:txPr>
      </c:legendEntry>
      <c:layout>
        <c:manualLayout>
          <c:xMode val="edge"/>
          <c:yMode val="edge"/>
          <c:x val="0.43773354908006962"/>
          <c:y val="0.16609262416688583"/>
          <c:w val="0.55738450564669884"/>
          <c:h val="0.83390737583311425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title>
      <c:overlay val="0"/>
      <c:txPr>
        <a:bodyPr rot="0" vert="horz"/>
        <a:lstStyle/>
        <a:p>
          <a:pPr>
            <a:defRPr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0464357716155005E-2"/>
          <c:y val="0.15098137630310493"/>
          <c:w val="0.31694577579976441"/>
          <c:h val="0.7659425675504869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Знания детей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Самостоятельно рассказали о мороженом и правилах</c:v>
                </c:pt>
                <c:pt idx="1">
                  <c:v>Требовались подсказки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1A-4D23-86A1-06CE8FEFD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4153531459609216"/>
          <c:y val="0.13472775500317372"/>
          <c:w val="0.51314422936716242"/>
          <c:h val="0.77187568513409033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96D1-11C5-40C5-B5AB-68DB212B56B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C19D-E2F0-4A00-821D-EB09021E3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96D1-11C5-40C5-B5AB-68DB212B56B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C19D-E2F0-4A00-821D-EB09021E3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96D1-11C5-40C5-B5AB-68DB212B56B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C19D-E2F0-4A00-821D-EB09021E3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96D1-11C5-40C5-B5AB-68DB212B56B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C19D-E2F0-4A00-821D-EB09021E3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96D1-11C5-40C5-B5AB-68DB212B56B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C19D-E2F0-4A00-821D-EB09021E3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96D1-11C5-40C5-B5AB-68DB212B56B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C19D-E2F0-4A00-821D-EB09021E3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96D1-11C5-40C5-B5AB-68DB212B56B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C19D-E2F0-4A00-821D-EB09021E3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96D1-11C5-40C5-B5AB-68DB212B56B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C19D-E2F0-4A00-821D-EB09021E3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96D1-11C5-40C5-B5AB-68DB212B56B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C19D-E2F0-4A00-821D-EB09021E3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96D1-11C5-40C5-B5AB-68DB212B56B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C19D-E2F0-4A00-821D-EB09021E3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96D1-11C5-40C5-B5AB-68DB212B56B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C19D-E2F0-4A00-821D-EB09021E3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D96D1-11C5-40C5-B5AB-68DB212B56B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0C19D-E2F0-4A00-821D-EB09021E3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4496" y="189640"/>
            <a:ext cx="81090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Проект «Холодное лакомство-</a:t>
            </a:r>
          </a:p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мороженое»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33201" y="2203570"/>
            <a:ext cx="4958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Выполнила: Петрова Ирина Николаевна .</a:t>
            </a:r>
          </a:p>
        </p:txBody>
      </p:sp>
      <p:pic>
        <p:nvPicPr>
          <p:cNvPr id="6" name="Picture 2" descr="https://proprikol.ru/wp-content/uploads/2020/09/kartinki-morozhenogo-47.jpg"/>
          <p:cNvPicPr>
            <a:picLocks noChangeAspect="1" noChangeArrowheads="1"/>
          </p:cNvPicPr>
          <p:nvPr/>
        </p:nvPicPr>
        <p:blipFill>
          <a:blip r:embed="rId2" cstate="print"/>
          <a:srcRect l="5645" r="4839" b="9677"/>
          <a:stretch>
            <a:fillRect/>
          </a:stretch>
        </p:blipFill>
        <p:spPr bwMode="auto">
          <a:xfrm>
            <a:off x="941832" y="3017520"/>
            <a:ext cx="10378440" cy="3666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2545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016" y="521526"/>
            <a:ext cx="10972800" cy="1143000"/>
          </a:xfrm>
        </p:spPr>
        <p:txBody>
          <a:bodyPr>
            <a:noAutofit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Правила  выбора качественного мороженого</a:t>
            </a: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69137dee00feaaadb8d569856bd86d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443" t="7871" r="17016" b="8229"/>
          <a:stretch>
            <a:fillRect/>
          </a:stretch>
        </p:blipFill>
        <p:spPr>
          <a:xfrm>
            <a:off x="950976" y="1490472"/>
            <a:ext cx="9336024" cy="4837176"/>
          </a:xfr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11439144" y="6007608"/>
            <a:ext cx="752856" cy="62179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Виды мороженого</a:t>
            </a:r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520" y="6169919"/>
            <a:ext cx="859611" cy="499915"/>
          </a:xfrm>
          <a:prstGeom prst="rect">
            <a:avLst/>
          </a:prstGeom>
        </p:spPr>
      </p:pic>
      <p:pic>
        <p:nvPicPr>
          <p:cNvPr id="15362" name="Picture 2" descr="https://ds04.infourok.ru/uploads/ex/1366/00165a85-e3c37e3f/img13.jpg"/>
          <p:cNvPicPr>
            <a:picLocks noChangeAspect="1" noChangeArrowheads="1"/>
          </p:cNvPicPr>
          <p:nvPr/>
        </p:nvPicPr>
        <p:blipFill>
          <a:blip r:embed="rId4" cstate="print"/>
          <a:srcRect l="3199" t="3986" b="5347"/>
          <a:stretch>
            <a:fillRect/>
          </a:stretch>
        </p:blipFill>
        <p:spPr bwMode="auto">
          <a:xfrm>
            <a:off x="1188720" y="1517904"/>
            <a:ext cx="8851519" cy="4855464"/>
          </a:xfrm>
          <a:prstGeom prst="rect">
            <a:avLst/>
          </a:prstGeom>
          <a:noFill/>
        </p:spPr>
      </p:pic>
      <p:sp>
        <p:nvSpPr>
          <p:cNvPr id="8" name="Стрелка влево 7">
            <a:hlinkClick r:id="rId5" action="ppaction://hlinksldjump"/>
          </p:cNvPr>
          <p:cNvSpPr/>
          <p:nvPr/>
        </p:nvSpPr>
        <p:spPr>
          <a:xfrm>
            <a:off x="11512296" y="6181344"/>
            <a:ext cx="679704" cy="676656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297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316418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Исследование знаний детей о пользе мороженого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67574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4323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2850" y="154563"/>
            <a:ext cx="10208342" cy="2301518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Спасибо за ваше участие!</a:t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Только благодаря вам дети знают о пользе мороженого!</a:t>
            </a:r>
          </a:p>
        </p:txBody>
      </p:sp>
      <p:pic>
        <p:nvPicPr>
          <p:cNvPr id="4" name="Picture 2" descr="https://proprikol.ru/wp-content/uploads/2020/09/kartinki-morozhenogo-47.jpg"/>
          <p:cNvPicPr>
            <a:picLocks noChangeAspect="1" noChangeArrowheads="1"/>
          </p:cNvPicPr>
          <p:nvPr/>
        </p:nvPicPr>
        <p:blipFill>
          <a:blip r:embed="rId2" cstate="print"/>
          <a:srcRect l="5645" r="4839" b="9677"/>
          <a:stretch>
            <a:fillRect/>
          </a:stretch>
        </p:blipFill>
        <p:spPr bwMode="auto">
          <a:xfrm>
            <a:off x="676656" y="2697480"/>
            <a:ext cx="10378440" cy="3666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800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525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Цель проекта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905255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Создание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онлайн-книги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« Холодное лакомство- мороженое» .</a:t>
            </a:r>
          </a:p>
          <a:p>
            <a:endParaRPr lang="ru-RU" dirty="0"/>
          </a:p>
        </p:txBody>
      </p:sp>
      <p:pic>
        <p:nvPicPr>
          <p:cNvPr id="10" name="Picture 2" descr="https://proprikol.ru/wp-content/uploads/2020/09/kartinki-morozhenogo-47.jpg"/>
          <p:cNvPicPr>
            <a:picLocks noChangeAspect="1" noChangeArrowheads="1"/>
          </p:cNvPicPr>
          <p:nvPr/>
        </p:nvPicPr>
        <p:blipFill>
          <a:blip r:embed="rId2" cstate="print"/>
          <a:srcRect l="5645" r="4839" b="9677"/>
          <a:stretch>
            <a:fillRect/>
          </a:stretch>
        </p:blipFill>
        <p:spPr bwMode="auto">
          <a:xfrm>
            <a:off x="758952" y="2560320"/>
            <a:ext cx="10378440" cy="3666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5589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Задачи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2475" y="1527048"/>
            <a:ext cx="4962525" cy="4942016"/>
          </a:xfrm>
        </p:spPr>
        <p:txBody>
          <a:bodyPr>
            <a:normAutofit fontScale="70000" lnSpcReduction="20000"/>
          </a:bodyPr>
          <a:lstStyle/>
          <a:p>
            <a:pPr marL="0" indent="354013"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Для детей: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1.Узнать об истории возникновения мороженого из беседы с воспитателем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2. Подобрать с родителями материал для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онлайн-книги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«Холодное лакомство - мороженое», поучаствовать в фестивале мороженого.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3. Взаимодействовать со сверстниками в условиях совместного проектирования</a:t>
            </a:r>
          </a:p>
          <a:p>
            <a:pPr marL="0" indent="354013" algn="ctr">
              <a:buNone/>
            </a:pP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0288" y="1825625"/>
            <a:ext cx="4962574" cy="43529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0288" y="1536192"/>
            <a:ext cx="49720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родителей: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1.Рассказать детям полезных свойствах мороженого 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Принять с детьми участие в исследовании полезных свойств мороженого;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3.Взаимодействовать с воспитателем в условиях совместного проектирования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685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877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Исследование знаний детей о полезных и вредных качествах мороженого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25971073"/>
              </p:ext>
            </p:extLst>
          </p:nvPr>
        </p:nvGraphicFramePr>
        <p:xfrm>
          <a:off x="2032000" y="2019300"/>
          <a:ext cx="9007475" cy="4119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8410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Этапы проекта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r="1293" b="6927"/>
          <a:stretch/>
        </p:blipFill>
        <p:spPr>
          <a:xfrm>
            <a:off x="361951" y="3052763"/>
            <a:ext cx="2390393" cy="2379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328" y="2395299"/>
            <a:ext cx="3781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Подготовительный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4375" y="4588669"/>
            <a:ext cx="290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Основной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62010" y="3045715"/>
            <a:ext cx="3031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Заключительный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2514600" y="1454945"/>
            <a:ext cx="2160588" cy="790575"/>
          </a:xfrm>
          <a:prstGeom prst="curvedDown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>
            <a:off x="5902325" y="5314652"/>
            <a:ext cx="2328862" cy="563820"/>
          </a:xfrm>
          <a:prstGeom prst="curvedUp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2530" name="Picture 2" descr="https://ds05.infourok.ru/uploads/ex/0bc4/0009e34b-43369e74/hello_html_17b7bd18.jpg"/>
          <p:cNvPicPr>
            <a:picLocks noChangeAspect="1" noChangeArrowheads="1"/>
          </p:cNvPicPr>
          <p:nvPr/>
        </p:nvPicPr>
        <p:blipFill>
          <a:blip r:embed="rId3" cstate="print"/>
          <a:srcRect t="9238" b="21609"/>
          <a:stretch>
            <a:fillRect/>
          </a:stretch>
        </p:blipFill>
        <p:spPr bwMode="auto">
          <a:xfrm>
            <a:off x="4700144" y="2221992"/>
            <a:ext cx="2349880" cy="1808772"/>
          </a:xfrm>
          <a:prstGeom prst="rect">
            <a:avLst/>
          </a:prstGeom>
          <a:noFill/>
        </p:spPr>
      </p:pic>
      <p:pic>
        <p:nvPicPr>
          <p:cNvPr id="22534" name="Picture 6" descr="https://cdn1.ozone.ru/multimedia/10047759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52687" y="3849941"/>
            <a:ext cx="1905000" cy="2762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8310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865" y="29497"/>
            <a:ext cx="4495799" cy="973393"/>
          </a:xfrm>
        </p:spPr>
        <p:txBody>
          <a:bodyPr>
            <a:noAutofit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Основной этап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-7949640" y="1002890"/>
            <a:ext cx="10978502" cy="5855110"/>
            <a:chOff x="-9359830" y="993463"/>
            <a:chExt cx="10978502" cy="585511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-9359830" y="993463"/>
              <a:ext cx="10604090" cy="5855110"/>
            </a:xfrm>
            <a:prstGeom prst="roundRect">
              <a:avLst/>
            </a:prstGeom>
            <a:solidFill>
              <a:srgbClr val="F7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881253" y="2173638"/>
              <a:ext cx="737419" cy="958645"/>
            </a:xfrm>
            <a:prstGeom prst="roundRect">
              <a:avLst/>
            </a:prstGeom>
            <a:solidFill>
              <a:srgbClr val="F7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8303305" y="1185155"/>
              <a:ext cx="787560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dirty="0">
                  <a:latin typeface="Arial" panose="020B0604020202020204" pitchFamily="34" charset="0"/>
                  <a:cs typeface="Arial" panose="020B0604020202020204" pitchFamily="34" charset="0"/>
                </a:rPr>
                <a:t>Беседа </a:t>
              </a:r>
              <a:r>
                <a:rPr lang="ru-RU" sz="4400" dirty="0"/>
                <a:t>«Что такое мороженое?»</a:t>
              </a:r>
              <a:endParaRPr lang="ru-RU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088489" y="2737787"/>
              <a:ext cx="5397730" cy="3800901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-8448236" y="1002890"/>
            <a:ext cx="11090842" cy="5855110"/>
            <a:chOff x="-4632580" y="1139617"/>
            <a:chExt cx="11090842" cy="585511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-4632580" y="1139617"/>
              <a:ext cx="10604090" cy="5855110"/>
            </a:xfrm>
            <a:prstGeom prst="roundRect">
              <a:avLst/>
            </a:prstGeom>
            <a:solidFill>
              <a:srgbClr val="EFC7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-2897297" y="1221494"/>
              <a:ext cx="9355559" cy="5417901"/>
              <a:chOff x="-1895405" y="1147057"/>
              <a:chExt cx="9355559" cy="5417901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6722735" y="3421062"/>
                <a:ext cx="737419" cy="958645"/>
              </a:xfrm>
              <a:prstGeom prst="roundRect">
                <a:avLst/>
              </a:prstGeom>
              <a:solidFill>
                <a:srgbClr val="EFC7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-1895405" y="1147057"/>
                <a:ext cx="787560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Фестиваль мороженого</a:t>
                </a:r>
              </a:p>
            </p:txBody>
          </p:sp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1010760" y="2070386"/>
                <a:ext cx="5618215" cy="4494572"/>
              </a:xfrm>
              <a:prstGeom prst="rect">
                <a:avLst/>
              </a:prstGeom>
            </p:spPr>
          </p:pic>
        </p:grpSp>
      </p:grpSp>
      <p:grpSp>
        <p:nvGrpSpPr>
          <p:cNvPr id="33" name="Группа 32"/>
          <p:cNvGrpSpPr/>
          <p:nvPr/>
        </p:nvGrpSpPr>
        <p:grpSpPr>
          <a:xfrm>
            <a:off x="-9049201" y="1010018"/>
            <a:ext cx="11266981" cy="5855110"/>
            <a:chOff x="-7818382" y="1002890"/>
            <a:chExt cx="11266981" cy="5855110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-7818382" y="1002890"/>
              <a:ext cx="11266981" cy="5855110"/>
              <a:chOff x="-9736827" y="722534"/>
              <a:chExt cx="11266981" cy="5855110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-9736827" y="722534"/>
                <a:ext cx="10604090" cy="5855110"/>
                <a:chOff x="-13381071" y="1070888"/>
                <a:chExt cx="10604090" cy="5855110"/>
              </a:xfrm>
            </p:grpSpPr>
            <p:sp>
              <p:nvSpPr>
                <p:cNvPr id="20" name="Скругленный прямоугольник 19"/>
                <p:cNvSpPr/>
                <p:nvPr/>
              </p:nvSpPr>
              <p:spPr>
                <a:xfrm>
                  <a:off x="-13381071" y="1070888"/>
                  <a:ext cx="10604090" cy="585511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grpSp>
              <p:nvGrpSpPr>
                <p:cNvPr id="17" name="Группа 16"/>
                <p:cNvGrpSpPr/>
                <p:nvPr/>
              </p:nvGrpSpPr>
              <p:grpSpPr>
                <a:xfrm>
                  <a:off x="-11536678" y="1333550"/>
                  <a:ext cx="7875601" cy="5328961"/>
                  <a:chOff x="-11536678" y="1333550"/>
                  <a:chExt cx="7875601" cy="5328961"/>
                </a:xfrm>
              </p:grpSpPr>
              <p:sp>
                <p:nvSpPr>
                  <p:cNvPr id="21" name="Скругленный прямоугольник 20"/>
                  <p:cNvSpPr/>
                  <p:nvPr/>
                </p:nvSpPr>
                <p:spPr>
                  <a:xfrm>
                    <a:off x="-10094576" y="3182624"/>
                    <a:ext cx="737419" cy="958645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</a:t>
                    </a:r>
                    <a:endParaRPr lang="ru-RU" sz="2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-11536678" y="1333550"/>
                    <a:ext cx="7875601" cy="200054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4000" dirty="0">
                        <a:latin typeface="Times New Roman" pitchFamily="18" charset="0"/>
                        <a:cs typeface="Times New Roman" pitchFamily="18" charset="0"/>
                      </a:rPr>
                      <a:t>Составление правил выбора качественного мороженого;</a:t>
                    </a:r>
                  </a:p>
                  <a:p>
                    <a:pPr algn="ctr"/>
                    <a:r>
                      <a:rPr lang="ru-RU" sz="4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</a:p>
                </p:txBody>
              </p:sp>
              <p:pic>
                <p:nvPicPr>
                  <p:cNvPr id="15" name="Рисунок 14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tretch>
                    <a:fillRect/>
                  </a:stretch>
                </p:blipFill>
                <p:spPr>
                  <a:xfrm>
                    <a:off x="-10667063" y="2954899"/>
                    <a:ext cx="6309321" cy="3707612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29" name="Блок-схема: альтернативный процесс 28"/>
              <p:cNvSpPr/>
              <p:nvPr/>
            </p:nvSpPr>
            <p:spPr>
              <a:xfrm>
                <a:off x="855897" y="4210582"/>
                <a:ext cx="674257" cy="958645"/>
              </a:xfrm>
              <a:prstGeom prst="flowChartAlternateProcess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2222</a:t>
                </a: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2905102" y="4708394"/>
              <a:ext cx="3981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642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0.65521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6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04 0.0044 L 0.6832 0.013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58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66485 0.024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2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</a:p>
        </p:txBody>
      </p:sp>
      <p:pic>
        <p:nvPicPr>
          <p:cNvPr id="20482" name="Picture 2" descr="https://i.inspiremeeducation.com/images/002/img-17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728" y="1545336"/>
            <a:ext cx="8796528" cy="4562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921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82775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Электронная страница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онлайн-книги «Холодное лакомство-мороженое»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76550"/>
            <a:ext cx="10515600" cy="330041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История создания мороженого.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  <a:hlinkClick r:id="rId3" action="ppaction://hlinksldjump"/>
            </a:endParaRPr>
          </a:p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Правила  выбора качественного мороженого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Виды мороженого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3695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История создания  мороженого</a:t>
            </a: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10926097" y="5914103"/>
            <a:ext cx="855406" cy="501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860" y="2039873"/>
            <a:ext cx="4564668" cy="3419095"/>
          </a:xfrm>
          <a:prstGeom prst="rect">
            <a:avLst/>
          </a:prstGeom>
        </p:spPr>
      </p:pic>
      <p:pic>
        <p:nvPicPr>
          <p:cNvPr id="18436" name="Picture 4" descr="http://museum-nmsk.ru/wp-content/uploads/2021/01/s63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4710" y="1979067"/>
            <a:ext cx="4664666" cy="3411949"/>
          </a:xfrm>
          <a:prstGeom prst="rect">
            <a:avLst/>
          </a:prstGeom>
          <a:noFill/>
        </p:spPr>
      </p:pic>
      <p:sp>
        <p:nvSpPr>
          <p:cNvPr id="8" name="Стрелка вправо 7">
            <a:hlinkClick r:id="rId2" action="ppaction://hlinksldjump"/>
          </p:cNvPr>
          <p:cNvSpPr/>
          <p:nvPr/>
        </p:nvSpPr>
        <p:spPr>
          <a:xfrm rot="10800000">
            <a:off x="11274552" y="6062472"/>
            <a:ext cx="917448" cy="59436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7631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</TotalTime>
  <Words>193</Words>
  <Application>Microsoft Office PowerPoint</Application>
  <PresentationFormat>Широкоэкранный</PresentationFormat>
  <Paragraphs>42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Цель проекта</vt:lpstr>
      <vt:lpstr>Задачи проекта</vt:lpstr>
      <vt:lpstr>Исследование знаний детей о полезных и вредных качествах мороженого</vt:lpstr>
      <vt:lpstr>Этапы проекта</vt:lpstr>
      <vt:lpstr>Основной этап</vt:lpstr>
      <vt:lpstr>Заключительный этап</vt:lpstr>
      <vt:lpstr>Электронная страница онлайн-книги «Холодное лакомство-мороженое»</vt:lpstr>
      <vt:lpstr>История создания  мороженого</vt:lpstr>
      <vt:lpstr>Правила  выбора качественного мороженого </vt:lpstr>
      <vt:lpstr>Виды мороженого</vt:lpstr>
      <vt:lpstr>Исследование знаний детей о пользе мороженого</vt:lpstr>
      <vt:lpstr>Спасибо за ваше участие! Только благодаря вам дети знают о пользе мороженого!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Владимир Петров</cp:lastModifiedBy>
  <cp:revision>38</cp:revision>
  <dcterms:created xsi:type="dcterms:W3CDTF">2020-10-05T15:42:00Z</dcterms:created>
  <dcterms:modified xsi:type="dcterms:W3CDTF">2021-12-06T14:14:14Z</dcterms:modified>
</cp:coreProperties>
</file>