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9" r:id="rId5"/>
    <p:sldId id="283" r:id="rId6"/>
    <p:sldId id="267" r:id="rId7"/>
    <p:sldId id="277" r:id="rId8"/>
    <p:sldId id="268" r:id="rId9"/>
    <p:sldId id="270" r:id="rId10"/>
    <p:sldId id="295" r:id="rId11"/>
    <p:sldId id="296" r:id="rId12"/>
    <p:sldId id="279" r:id="rId13"/>
    <p:sldId id="282" r:id="rId14"/>
    <p:sldId id="290" r:id="rId15"/>
    <p:sldId id="291" r:id="rId16"/>
    <p:sldId id="292" r:id="rId17"/>
    <p:sldId id="293" r:id="rId18"/>
    <p:sldId id="294" r:id="rId19"/>
    <p:sldId id="278" r:id="rId20"/>
    <p:sldId id="26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86F1-141F-4F4A-865E-D333F54B76D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520D-2CED-4537-BE35-2E0E435E632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0AC9-02A0-4671-8F03-80949F0D4DB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41A7-A5B7-4DFD-8536-A5BDCBFBD24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5AE0-1584-48D7-B109-62CC996275A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77719-A6CB-4BAF-AEDC-B07D19C184C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956B-56D5-4AFF-9D6F-319A1D0F690B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9A38-55EF-4829-9E8E-2B4475C6F2D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7FFE5-05EF-42A4-BF93-3ACCCC9624B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A637-5625-45ED-A697-980F56E99E5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1B86-764D-4652-B4FF-904764A6027D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CE3B-FC07-43AF-9D0B-BF057508DE4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ED82-3630-462B-8FA2-CA60D283F782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EA3E2-9C89-4CE1-B247-56B2431DD7F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99A01-0A3C-4010-8E1E-29AFDD143206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58FF-52BB-45A2-A6F2-B34A0EF60BD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4FBFD-7702-4090-8642-10B96F9C9A3D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C5A71-9989-42F4-8C62-319B5377DD5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397BD-B7B4-446B-A08D-6CD465104622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3D0-0245-4B5D-A0BF-B595556FDA7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641C-4B60-40AE-BC0A-DEA47A892350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15D76-393D-43D8-A4A0-2142A787136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7FDE5-29DF-4E58-BF2C-36A1C5350705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80E283-B48E-48B6-8F65-37ABB334BD88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2000240"/>
            <a:ext cx="750099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«Организация 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опытно-экспериментальной деятельности в условиях реализации ФГОС ДО»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5" y="5661248"/>
            <a:ext cx="5544616" cy="922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Воспитатель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Мдоау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№79 «аистёнок»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петрова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и.н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2023 г.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Рисунок 7" descr="сов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990581"/>
            <a:ext cx="2232248" cy="186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Они живые!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4240449" cy="318033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898776" cy="5198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59009" y="1340768"/>
            <a:ext cx="767312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Наше занятие 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«Цветные салфетки для зайчат»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ОРГАНИЗАЦИОННЫЙ МОМЕНТ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6" y="1672325"/>
            <a:ext cx="4230389" cy="31727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5226"/>
            <a:ext cx="4392488" cy="3294366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НАЧИНАЕМ РАБОТАТЬ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7804"/>
            <a:ext cx="3672408" cy="48965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99" y="1788791"/>
            <a:ext cx="3620001" cy="4826668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ПРОБУЕМ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4235"/>
            <a:ext cx="4320480" cy="324035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18781"/>
            <a:ext cx="4392488" cy="3294366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ПОМОГАЕМ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6" y="1916832"/>
            <a:ext cx="3548178" cy="47309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568" y="2348880"/>
            <a:ext cx="4799650" cy="3599738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97015"/>
            <a:ext cx="4351961" cy="32639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7032"/>
            <a:ext cx="3813995" cy="2860496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28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5741"/>
            <a:ext cx="5976664" cy="44824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479704" y="1735741"/>
            <a:ext cx="2207096" cy="448249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ЗАЙЧИК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ОСТАЛСЯ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ДОВОЛЕН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РЕБЯТАМИ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68144" y="27089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Анкетирование родителей по вопросам детского экспериментирования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2285992"/>
            <a:ext cx="6072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Цель: выявить отношение родителей по вопросам детского экспериментирования.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Вопросы: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Бываете ли вы с ребенком на природе? Если да, то с  какой целью?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Как вы относитесь к приобщению детей к природе через детское экспериментирование?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Какие опыты вы проводили с ребенком дома?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Нуждаетесь ли вы в пополнении знаний по детскому экспериментированию?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Ваши предложения по организации детского экспериментирования в детском саду?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556792"/>
            <a:ext cx="91440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«Пустая голова не рассуждает: чем больше опыта, тем больше способна она рассуждать».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                                   П. П. </a:t>
            </a: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Блонский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.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013176"/>
            <a:ext cx="68659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Спасибо за внимание.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1617663"/>
            <a:ext cx="9144000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нашей работы: развитие познавательно-исследовательской деятельности детей дошкольного возраста посредством экспериментирования с объектами и явлениями окружающей действительности.</a:t>
            </a:r>
            <a:endParaRPr lang="ru-RU" sz="1600" b="1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50825" y="2462213"/>
            <a:ext cx="8893175" cy="403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Познавательные:</a:t>
            </a:r>
            <a:endParaRPr lang="ru-RU" sz="1600" dirty="0">
              <a:solidFill>
                <a:srgbClr val="002060"/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расширение и систематизация элементарных естественнонаучных и экологических представлений детей;</a:t>
            </a:r>
            <a:endParaRPr lang="ru-RU" sz="1600" dirty="0">
              <a:solidFill>
                <a:srgbClr val="002060"/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формирование навыков постановки элементарных опытов и умения делать выводы на основе полученных результатов.</a:t>
            </a:r>
            <a:endParaRPr lang="ru-RU" sz="1600" dirty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Развивающие:</a:t>
            </a:r>
            <a:endParaRPr lang="ru-RU" sz="1600" dirty="0">
              <a:solidFill>
                <a:srgbClr val="002060"/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развитие стремления к поисково-познавательной деятельности;</a:t>
            </a:r>
            <a:endParaRPr lang="ru-RU" sz="1600" dirty="0">
              <a:solidFill>
                <a:srgbClr val="002060"/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способствование овладению приемами практического взаимодействия с окружающими предметами;</a:t>
            </a:r>
            <a:endParaRPr lang="ru-RU" sz="1600" dirty="0">
              <a:solidFill>
                <a:srgbClr val="002060"/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развитие мыслительной активности, умения наблюдать, анализировать, делать выводы;</a:t>
            </a:r>
            <a:endParaRPr lang="ru-RU" sz="1600" dirty="0">
              <a:solidFill>
                <a:srgbClr val="002060"/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создание предпосылок формирования практических и умственных действий.</a:t>
            </a:r>
            <a:endParaRPr lang="ru-RU" sz="1600" dirty="0">
              <a:solidFill>
                <a:srgbClr val="002060"/>
              </a:solidFill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Воспитательные:</a:t>
            </a:r>
            <a:endParaRPr lang="ru-RU" sz="1600" dirty="0">
              <a:solidFill>
                <a:srgbClr val="002060"/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воспитание интереса к познанию окружающего мира;</a:t>
            </a:r>
            <a:endParaRPr lang="ru-RU" sz="1600" dirty="0">
              <a:solidFill>
                <a:srgbClr val="002060"/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стимулирование желания детей экспериментировать;</a:t>
            </a:r>
            <a:endParaRPr lang="ru-RU" sz="1600" dirty="0">
              <a:solidFill>
                <a:srgbClr val="002060"/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формирование коммуникативных навыков.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книга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445224"/>
            <a:ext cx="2524840" cy="1284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619419"/>
            <a:ext cx="6984776" cy="523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ОПЫТЫ             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             ВОДОЙ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НАДУВАЕМ МЫЛЬНЫЕ ПУЗЫРИ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38790"/>
            <a:ext cx="7092280" cy="53192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245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628800"/>
            <a:ext cx="6696744" cy="502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42852"/>
            <a:ext cx="89297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ОПЫТЫ                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         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ПЕСКОМ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556792"/>
            <a:ext cx="7166600" cy="537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Мои документы\анимашки\3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3577" y="4725144"/>
            <a:ext cx="1510950" cy="19353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44" y="1500174"/>
            <a:ext cx="3619525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876" y="1428736"/>
            <a:ext cx="3738556" cy="280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44" y="4125497"/>
            <a:ext cx="3643338" cy="273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876" y="4036223"/>
            <a:ext cx="3762369" cy="282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Наблюдение  на           прогулке</a:t>
            </a:r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10" y="2204864"/>
            <a:ext cx="5405551" cy="4054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85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Наблюдение  на           прогулке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2500306"/>
            <a:ext cx="3105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это?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844824"/>
            <a:ext cx="6696744" cy="4558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975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ТЕХНИКА                        БЕЗОПАСНОСТИ!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2018</Words>
  <Application>WPS Presentation</Application>
  <PresentationFormat>Экран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НАДУВАЕМ МЫЛЬНЫЕ ПУЗЫРИ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Они живые!</vt:lpstr>
      <vt:lpstr>PowerPoint 演示文稿</vt:lpstr>
      <vt:lpstr>ОРГАНИЗАЦИОННЫЙ МОМЕНТ</vt:lpstr>
      <vt:lpstr>НАЧИНАЕМ РАБОТАТЬ</vt:lpstr>
      <vt:lpstr>ПРОБУЕМ</vt:lpstr>
      <vt:lpstr>ПОМОГАЕМ</vt:lpstr>
      <vt:lpstr>РАБОТАЕМ</vt:lpstr>
      <vt:lpstr>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</dc:creator>
  <cp:lastModifiedBy>Пользователь</cp:lastModifiedBy>
  <cp:revision>51</cp:revision>
  <dcterms:created xsi:type="dcterms:W3CDTF">2013-11-12T04:41:00Z</dcterms:created>
  <dcterms:modified xsi:type="dcterms:W3CDTF">2024-02-12T12:15:56Z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7B94CA89B94041C2A0E1EE895DFA504F_12</vt:lpwstr>
  </property>
  <property fmtid="{D5CDD505-2E9C-101B-9397-08002B2CF9AE}" pid="3" name="KSOProductBuildVer">
    <vt:lpwstr>1049-12.2.0.13431</vt:lpwstr>
  </property>
</Properties>
</file>