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38" autoAdjust="0"/>
  </p:normalViewPr>
  <p:slideViewPr>
    <p:cSldViewPr>
      <p:cViewPr varScale="1">
        <p:scale>
          <a:sx n="69" d="100"/>
          <a:sy n="69" d="100"/>
        </p:scale>
        <p:origin x="-13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A39B23-05EC-42C8-8D83-E4B1938679C3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B9AA0C9-561B-4F91-BDB2-CC553E9B722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Психологическая готовность ребенка к школе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929198"/>
            <a:ext cx="7016824" cy="804058"/>
          </a:xfrm>
        </p:spPr>
        <p:txBody>
          <a:bodyPr>
            <a:normAutofit fontScale="85000" lnSpcReduction="10000"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МДОАУ «Детский сад №208 г. Орска»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2022г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Педагог-психолог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Ковшар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О.П.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3573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Понятие психологической готовности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/>
          <a:lstStyle/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Психологическая готовность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школьному обучению – это итог развития ребенка на протяжении первых семи лет жизни, который обеспечивает переход к позиции школьника и выступает необходимым фундаментом для усвоения школьной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ФЕДЕРАЛЬНЫЙ ЗАКОН 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29.12.2012   N 273-ФЗ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100" dirty="0" smtClean="0">
                <a:latin typeface="Times New Roman" pitchFamily="18" charset="0"/>
                <a:cs typeface="Times New Roman" pitchFamily="18" charset="0"/>
              </a:rPr>
              <a:t>Ст. 10 п. 4.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В Российской Федерации устанавливаются следующие уровни общего образования: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дошкольное образование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начальное общее образование;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основное общее образование;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среднее общее образование.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Подходы к исследованию готовности к школе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Формирование у детей умений и навыков, необходимых для обучения 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Леушина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А.М.,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Тарунтаева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Т.В.,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Журова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Л.Е.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Генезис отдельных компонентов учебной деятельности на специально организованных занятиях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Комарова Т.С.,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Давидчук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А.Н.,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Доронова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Т.Н.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компоненты психологической готовности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Личностная готовность 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Коммуникативная готовность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Эмоционально-волевая готовность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Интеллектуальная готовность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Личностная готовность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Наличие мотивов, побуждающих к учению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формирование «внутренней позиции школьника»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_014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42" r="5942"/>
          <a:stretch>
            <a:fillRect/>
          </a:stretch>
        </p:blipFill>
        <p:spPr/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Коммуникативная готовность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Способность воспринимать взрослого в роли учителя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-определенный уровень общения со сверстниками, 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умения действовать совместно с другими, отстаивать свою позицию.)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_014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42" r="5942"/>
          <a:stretch>
            <a:fillRect/>
          </a:stretch>
        </p:blipFill>
        <p:spPr/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Эмоционально-волевая готовность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Способность ребенка к произвольному управлению своим поведением.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_018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42" r="5942"/>
          <a:stretch>
            <a:fillRect/>
          </a:stretch>
        </p:blipFill>
        <p:spPr/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Интеллектуальная готовность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Уровень развития мышления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наличие определенных знаний и навыков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уровень развития речи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SCN269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42" r="5942"/>
          <a:stretch>
            <a:fillRect/>
          </a:stretch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Заключение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Готовиться к школе нужно заранее – и лучше делать это постепенно в течение всего дошкольного периода. Только тогда сформируется психологическая готовность ребенка к школе – и первый класс будет пройден им без проблем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00174"/>
            <a:ext cx="83058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145</TotalTime>
  <Words>261</Words>
  <Application>Microsoft Office PowerPoint</Application>
  <PresentationFormat>Экран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Психологическая готовность ребенка к школе </vt:lpstr>
      <vt:lpstr>       Понятие психологической готовности  </vt:lpstr>
      <vt:lpstr>   ФЕДЕРАЛЬНЫЙ ЗАКОН  от 29.12.2012   N 273-ФЗ  </vt:lpstr>
      <vt:lpstr>Подходы к исследованию готовности к школе</vt:lpstr>
      <vt:lpstr>Основные компоненты психологической готовности</vt:lpstr>
      <vt:lpstr>Личностная готовность </vt:lpstr>
      <vt:lpstr>Коммуникативная готовность </vt:lpstr>
      <vt:lpstr>Эмоционально-волевая готовность</vt:lpstr>
      <vt:lpstr>Интеллектуальная готовность </vt:lpstr>
      <vt:lpstr>Заключение </vt:lpstr>
      <vt:lpstr>Спасибо за внимание!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Психологическая готовность ребенка к школе</dc:title>
  <dc:creator>Ольга Петровна</dc:creator>
  <cp:lastModifiedBy>Владимир Ковшар</cp:lastModifiedBy>
  <cp:revision>15</cp:revision>
  <dcterms:created xsi:type="dcterms:W3CDTF">2014-10-20T07:31:18Z</dcterms:created>
  <dcterms:modified xsi:type="dcterms:W3CDTF">2022-04-04T08:26:27Z</dcterms:modified>
</cp:coreProperties>
</file>